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64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425E8-324D-4750-9F12-DFCF2D99CE6A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CFD36-FD84-4021-933E-6478C13538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912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425E8-324D-4750-9F12-DFCF2D99CE6A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CFD36-FD84-4021-933E-6478C13538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38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425E8-324D-4750-9F12-DFCF2D99CE6A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CFD36-FD84-4021-933E-6478C13538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337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425E8-324D-4750-9F12-DFCF2D99CE6A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CFD36-FD84-4021-933E-6478C13538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6743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425E8-324D-4750-9F12-DFCF2D99CE6A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CFD36-FD84-4021-933E-6478C13538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315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425E8-324D-4750-9F12-DFCF2D99CE6A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CFD36-FD84-4021-933E-6478C13538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120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425E8-324D-4750-9F12-DFCF2D99CE6A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CFD36-FD84-4021-933E-6478C13538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1629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425E8-324D-4750-9F12-DFCF2D99CE6A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CFD36-FD84-4021-933E-6478C13538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184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425E8-324D-4750-9F12-DFCF2D99CE6A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CFD36-FD84-4021-933E-6478C13538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7806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425E8-324D-4750-9F12-DFCF2D99CE6A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CFD36-FD84-4021-933E-6478C13538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1056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425E8-324D-4750-9F12-DFCF2D99CE6A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CFD36-FD84-4021-933E-6478C13538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966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425E8-324D-4750-9F12-DFCF2D99CE6A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CFD36-FD84-4021-933E-6478C13538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396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180" y="1432560"/>
            <a:ext cx="3008437" cy="3105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882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315" y="1297579"/>
            <a:ext cx="3054971" cy="315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01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236" y="1288866"/>
            <a:ext cx="3071844" cy="3170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531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242" y="1515291"/>
            <a:ext cx="3106678" cy="320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555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593" y="1219198"/>
            <a:ext cx="2985030" cy="308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116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203" y="1663336"/>
            <a:ext cx="2862838" cy="295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51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925" y="1593666"/>
            <a:ext cx="2854402" cy="294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882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228" y="1445619"/>
            <a:ext cx="3107766" cy="320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161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154" y="1715585"/>
            <a:ext cx="2593960" cy="267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975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全屏显示(4:3)</PresentationFormat>
  <Paragraphs>0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4" baseType="lpstr">
      <vt:lpstr>宋体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帐户</dc:creator>
  <cp:lastModifiedBy>Microsoft 帐户</cp:lastModifiedBy>
  <cp:revision>2</cp:revision>
  <dcterms:created xsi:type="dcterms:W3CDTF">2021-01-06T01:49:35Z</dcterms:created>
  <dcterms:modified xsi:type="dcterms:W3CDTF">2021-01-06T02:01:00Z</dcterms:modified>
</cp:coreProperties>
</file>