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7EE2-2B8E-4A60-977E-B90E93DD365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AFB-008A-4E98-ABCA-F870D36A9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18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7EE2-2B8E-4A60-977E-B90E93DD365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AFB-008A-4E98-ABCA-F870D36A9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674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7EE2-2B8E-4A60-977E-B90E93DD365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AFB-008A-4E98-ABCA-F870D36A9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948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7EE2-2B8E-4A60-977E-B90E93DD365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AFB-008A-4E98-ABCA-F870D36A9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805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7EE2-2B8E-4A60-977E-B90E93DD365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AFB-008A-4E98-ABCA-F870D36A9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053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7EE2-2B8E-4A60-977E-B90E93DD365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AFB-008A-4E98-ABCA-F870D36A9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507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7EE2-2B8E-4A60-977E-B90E93DD365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AFB-008A-4E98-ABCA-F870D36A9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67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7EE2-2B8E-4A60-977E-B90E93DD365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AFB-008A-4E98-ABCA-F870D36A9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783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7EE2-2B8E-4A60-977E-B90E93DD365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AFB-008A-4E98-ABCA-F870D36A9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346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7EE2-2B8E-4A60-977E-B90E93DD365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AFB-008A-4E98-ABCA-F870D36A9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222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7EE2-2B8E-4A60-977E-B90E93DD365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DDAFB-008A-4E98-ABCA-F870D36A9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1746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37EE2-2B8E-4A60-977E-B90E93DD365A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DDAFB-008A-4E98-ABCA-F870D36A9C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294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7145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759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7145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82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7145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908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7145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4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7145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11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7145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11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7145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7145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34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7145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71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全屏显示(4:3)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4" baseType="lpstr"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帐户</dc:creator>
  <cp:lastModifiedBy>Microsoft 帐户</cp:lastModifiedBy>
  <cp:revision>1</cp:revision>
  <dcterms:created xsi:type="dcterms:W3CDTF">2021-01-06T01:41:32Z</dcterms:created>
  <dcterms:modified xsi:type="dcterms:W3CDTF">2021-01-06T01:43:39Z</dcterms:modified>
</cp:coreProperties>
</file>