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ADC-D917-45BE-BCCD-D8C2437200C8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FF64-9357-4329-87B7-EE2B70536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7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ADC-D917-45BE-BCCD-D8C2437200C8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FF64-9357-4329-87B7-EE2B70536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125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ADC-D917-45BE-BCCD-D8C2437200C8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FF64-9357-4329-87B7-EE2B70536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91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ADC-D917-45BE-BCCD-D8C2437200C8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FF64-9357-4329-87B7-EE2B70536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056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ADC-D917-45BE-BCCD-D8C2437200C8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FF64-9357-4329-87B7-EE2B70536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519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ADC-D917-45BE-BCCD-D8C2437200C8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FF64-9357-4329-87B7-EE2B70536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134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ADC-D917-45BE-BCCD-D8C2437200C8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FF64-9357-4329-87B7-EE2B70536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774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ADC-D917-45BE-BCCD-D8C2437200C8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FF64-9357-4329-87B7-EE2B70536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73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ADC-D917-45BE-BCCD-D8C2437200C8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FF64-9357-4329-87B7-EE2B70536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38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ADC-D917-45BE-BCCD-D8C2437200C8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FF64-9357-4329-87B7-EE2B70536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81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9ADC-D917-45BE-BCCD-D8C2437200C8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FF64-9357-4329-87B7-EE2B70536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40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19ADC-D917-45BE-BCCD-D8C2437200C8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BFF64-9357-4329-87B7-EE2B70536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15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3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6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3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6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65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9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4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7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5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19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3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0</Words>
  <Application>Microsoft Office PowerPoint</Application>
  <PresentationFormat>全屏显示(4:3)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Microsoft 帐户</cp:lastModifiedBy>
  <cp:revision>3</cp:revision>
  <dcterms:created xsi:type="dcterms:W3CDTF">2021-01-06T01:10:28Z</dcterms:created>
  <dcterms:modified xsi:type="dcterms:W3CDTF">2021-01-06T01:27:40Z</dcterms:modified>
</cp:coreProperties>
</file>