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3" r:id="rId4"/>
    <p:sldId id="264" r:id="rId5"/>
    <p:sldId id="256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0F25-CAF2-4DF9-A5AA-04FD56748B6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96-07C2-4252-BC88-D43FBAB20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0F25-CAF2-4DF9-A5AA-04FD56748B6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96-07C2-4252-BC88-D43FBAB20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0F25-CAF2-4DF9-A5AA-04FD56748B6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96-07C2-4252-BC88-D43FBAB20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0F25-CAF2-4DF9-A5AA-04FD56748B6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96-07C2-4252-BC88-D43FBAB20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0F25-CAF2-4DF9-A5AA-04FD56748B6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96-07C2-4252-BC88-D43FBAB20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0F25-CAF2-4DF9-A5AA-04FD56748B6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96-07C2-4252-BC88-D43FBAB20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0F25-CAF2-4DF9-A5AA-04FD56748B6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96-07C2-4252-BC88-D43FBAB20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0F25-CAF2-4DF9-A5AA-04FD56748B6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96-07C2-4252-BC88-D43FBAB20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0F25-CAF2-4DF9-A5AA-04FD56748B6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96-07C2-4252-BC88-D43FBAB20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0F25-CAF2-4DF9-A5AA-04FD56748B6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96-07C2-4252-BC88-D43FBAB20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0F25-CAF2-4DF9-A5AA-04FD56748B6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F96-07C2-4252-BC88-D43FBAB20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70F25-CAF2-4DF9-A5AA-04FD56748B6B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52F96-07C2-4252-BC88-D43FBAB20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RAKESH\IIT-M%20PhD\Monoamine%20Oxidase\Raw%20Data\MaoA%20RNAi\Timelapse\ax2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RAKESH\IIT-M%20PhD\Monoamine%20Oxidase\Raw%20Data\MaoA%20RNAi\Timelapse\MA%20RNAI%20Final%20-%2027-3-19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RAKESH\IIT-M%20PhD\IITM%20Conferences\Dicty%20Con\PPT%20Dicty%20Conference\100%20MICROMOL%20NIALIMIDE(1)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RAKESH\IIT-M%20PhD\IITM%20Conferences\Dicty%20Con\PPT%20Dicty%20Conference\Isocarboxazid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akesh\Desktop\Video%205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RAKESH\IIT-M%20PhD\Monoamine%20Oxidase\Raw%20Data\RNAi%20Dark%20Field%20Imaging\RNAi%20Dark%20Field%20Final\RNAI%20Wave%205\Analysis\RNAi%20Final%20Processed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RAKESH\IIT-M%20PhD\Monoamine%20Oxidase\Raw%20Data\RNAi%20Dark%20Field%20Imaging\IBMX%20Treated%20RNAi%20Final\RNAI%20with%20IBMX%20Processed%20Final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RAKESH\IIT-M%20PhD\Monoamine%20Oxidase\Raw%20Data\RNAi%20Dark%20Field%20Imaging\Caffeine%20treated%20RNAi%20Final\Caffeine%201\Caffeine%20treated%20RNAi%20Processed%20Final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x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387600" y="2362200"/>
            <a:ext cx="4165600" cy="3124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Supplementary Movie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8980" y="197787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Ax2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Supplementary Movie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MA RNAI Final - 27-3-19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372609" y="2362199"/>
            <a:ext cx="4165601" cy="31242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90210" y="198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Mao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RNAi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00 MICROMOL NIALIMIDE(1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383536" y="2359152"/>
            <a:ext cx="4169664" cy="312724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Supplementary Movie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0210" y="198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Ax2 + Nialamide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socarboxazi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362200" y="2362200"/>
            <a:ext cx="4169664" cy="312724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Supplementary Movie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5390" y="1981200"/>
            <a:ext cx="249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Ax2 + Isocarboxazid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Supplementary Movie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2221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Ax2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Video 5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667000"/>
            <a:ext cx="3315565" cy="285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219203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Mao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RNAi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Supplementary Movie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RNAi Final Processe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910590" y="2557537"/>
            <a:ext cx="3346704" cy="2852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7810" y="2297668"/>
            <a:ext cx="240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Mao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RNAi + IBMX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Supplementary Movie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RNAI with IBMX Processed Fina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971800" y="2631120"/>
            <a:ext cx="3352800" cy="285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2271010"/>
            <a:ext cx="3047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Mao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RNAi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Caffeine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Supplementary </a:t>
            </a:r>
            <a:r>
              <a:rPr lang="en-GB" sz="2400" b="1">
                <a:latin typeface="Arial" pitchFamily="34" charset="0"/>
                <a:cs typeface="Arial" pitchFamily="34" charset="0"/>
              </a:rPr>
              <a:t>Movie </a:t>
            </a:r>
            <a:r>
              <a:rPr lang="en-GB" sz="2400" b="1" smtClean="0"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affeine treated RNAi Processed Fina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971800" y="2675750"/>
            <a:ext cx="3310640" cy="279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44</Words>
  <Application>Microsoft Office PowerPoint</Application>
  <PresentationFormat>On-screen Show (4:3)</PresentationFormat>
  <Paragraphs>16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Supplementary Movie 1</vt:lpstr>
      <vt:lpstr>Supplementary Movie 2</vt:lpstr>
      <vt:lpstr>Supplementary Movie 3</vt:lpstr>
      <vt:lpstr>Supplementary Movie 4</vt:lpstr>
      <vt:lpstr>Supplementary Movie 5</vt:lpstr>
      <vt:lpstr>Supplementary Movie 6</vt:lpstr>
      <vt:lpstr>Supplementary Movie 7</vt:lpstr>
      <vt:lpstr>Supplementary Movie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Rakesh</dc:creator>
  <cp:lastModifiedBy>Rakesh</cp:lastModifiedBy>
  <cp:revision>24</cp:revision>
  <dcterms:created xsi:type="dcterms:W3CDTF">2020-10-16T05:48:33Z</dcterms:created>
  <dcterms:modified xsi:type="dcterms:W3CDTF">2021-01-18T14:20:18Z</dcterms:modified>
</cp:coreProperties>
</file>