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85" r:id="rId2"/>
    <p:sldId id="284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王 光旭" initials="王" lastIdx="1" clrIdx="0">
    <p:extLst>
      <p:ext uri="{19B8F6BF-5375-455C-9EA6-DF929625EA0E}">
        <p15:presenceInfo xmlns:p15="http://schemas.microsoft.com/office/powerpoint/2012/main" userId="f4e7750c29a2b5d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40" autoAdjust="0"/>
    <p:restoredTop sz="94609"/>
  </p:normalViewPr>
  <p:slideViewPr>
    <p:cSldViewPr snapToGrid="0">
      <p:cViewPr>
        <p:scale>
          <a:sx n="80" d="100"/>
          <a:sy n="80" d="100"/>
        </p:scale>
        <p:origin x="684" y="-104"/>
      </p:cViewPr>
      <p:guideLst>
        <p:guide orient="horz" pos="2183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58F2-32C0-4F9C-9A4D-226E3FE39AF4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AF389-ED2D-40A2-A60F-25094E1444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130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AF389-ED2D-40A2-A60F-25094E14442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3454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AF389-ED2D-40A2-A60F-25094E14442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4665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F8F8D-4E12-4EC3-B941-B231287BEE02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C7F8-2C5A-44EA-99FF-F38363568B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26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F8F8D-4E12-4EC3-B941-B231287BEE02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C7F8-2C5A-44EA-99FF-F38363568B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505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F8F8D-4E12-4EC3-B941-B231287BEE02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C7F8-2C5A-44EA-99FF-F38363568B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962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F8F8D-4E12-4EC3-B941-B231287BEE02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C7F8-2C5A-44EA-99FF-F38363568B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6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F8F8D-4E12-4EC3-B941-B231287BEE02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C7F8-2C5A-44EA-99FF-F38363568B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092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F8F8D-4E12-4EC3-B941-B231287BEE02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C7F8-2C5A-44EA-99FF-F38363568B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495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F8F8D-4E12-4EC3-B941-B231287BEE02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C7F8-2C5A-44EA-99FF-F38363568B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025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F8F8D-4E12-4EC3-B941-B231287BEE02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C7F8-2C5A-44EA-99FF-F38363568B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072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F8F8D-4E12-4EC3-B941-B231287BEE02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C7F8-2C5A-44EA-99FF-F38363568B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10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F8F8D-4E12-4EC3-B941-B231287BEE02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C7F8-2C5A-44EA-99FF-F38363568B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81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F8F8D-4E12-4EC3-B941-B231287BEE02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C7F8-2C5A-44EA-99FF-F38363568B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377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F8F8D-4E12-4EC3-B941-B231287BEE02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8C7F8-2C5A-44EA-99FF-F38363568B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979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FCE624F-79E6-40F4-9702-0A751325CADE}"/>
              </a:ext>
            </a:extLst>
          </p:cNvPr>
          <p:cNvSpPr txBox="1"/>
          <p:nvPr/>
        </p:nvSpPr>
        <p:spPr>
          <a:xfrm>
            <a:off x="59393" y="204456"/>
            <a:ext cx="9069741" cy="417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B9093853-8AD5-B847-89A9-38A31D454430}"/>
              </a:ext>
            </a:extLst>
          </p:cNvPr>
          <p:cNvGrpSpPr/>
          <p:nvPr/>
        </p:nvGrpSpPr>
        <p:grpSpPr>
          <a:xfrm>
            <a:off x="156868" y="550736"/>
            <a:ext cx="8992458" cy="5971374"/>
            <a:chOff x="156870" y="532448"/>
            <a:chExt cx="8992458" cy="5971374"/>
          </a:xfrm>
        </p:grpSpPr>
        <p:sp>
          <p:nvSpPr>
            <p:cNvPr id="221" name="文本框 67">
              <a:extLst>
                <a:ext uri="{FF2B5EF4-FFF2-40B4-BE49-F238E27FC236}">
                  <a16:creationId xmlns:a16="http://schemas.microsoft.com/office/drawing/2014/main" id="{46B2F979-4B9E-455C-8FC0-236BA717572E}"/>
                </a:ext>
              </a:extLst>
            </p:cNvPr>
            <p:cNvSpPr txBox="1"/>
            <p:nvPr/>
          </p:nvSpPr>
          <p:spPr>
            <a:xfrm>
              <a:off x="6283022" y="4545547"/>
              <a:ext cx="886199" cy="363505"/>
            </a:xfrm>
            <a:prstGeom prst="rect">
              <a:avLst/>
            </a:prstGeom>
            <a:noFill/>
            <a:ln w="190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900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Week 18</a:t>
              </a:r>
              <a:endParaRPr lang="zh-CN" sz="105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26" name="文本框 186">
              <a:extLst>
                <a:ext uri="{FF2B5EF4-FFF2-40B4-BE49-F238E27FC236}">
                  <a16:creationId xmlns:a16="http://schemas.microsoft.com/office/drawing/2014/main" id="{7E771C6B-BDD7-435D-8E17-DE7D7D6F2CAF}"/>
                </a:ext>
              </a:extLst>
            </p:cNvPr>
            <p:cNvSpPr txBox="1"/>
            <p:nvPr/>
          </p:nvSpPr>
          <p:spPr>
            <a:xfrm>
              <a:off x="6216650" y="5290825"/>
              <a:ext cx="1023486" cy="459791"/>
            </a:xfrm>
            <a:prstGeom prst="rect">
              <a:avLst/>
            </a:prstGeom>
            <a:noFill/>
            <a:ln w="190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sz="900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Post</a:t>
              </a:r>
            </a:p>
            <a:p>
              <a:pPr algn="ctr">
                <a:lnSpc>
                  <a:spcPts val="1000"/>
                </a:lnSpc>
              </a:pPr>
              <a:r>
                <a:rPr lang="en-US" altLang="zh-CN" sz="900" kern="1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assessment</a:t>
              </a:r>
              <a:endParaRPr lang="zh-CN" sz="105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27" name="直线箭头连接符 281">
              <a:extLst>
                <a:ext uri="{FF2B5EF4-FFF2-40B4-BE49-F238E27FC236}">
                  <a16:creationId xmlns:a16="http://schemas.microsoft.com/office/drawing/2014/main" id="{2739A3F3-B9C0-4E2C-84BC-FEF91F93D6D3}"/>
                </a:ext>
              </a:extLst>
            </p:cNvPr>
            <p:cNvCxnSpPr/>
            <p:nvPr/>
          </p:nvCxnSpPr>
          <p:spPr>
            <a:xfrm rot="10800000">
              <a:off x="6708658" y="4895348"/>
              <a:ext cx="0" cy="259200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DA2EF1C1-C681-7242-99EE-02D1EC637D02}"/>
                </a:ext>
              </a:extLst>
            </p:cNvPr>
            <p:cNvGrpSpPr/>
            <p:nvPr/>
          </p:nvGrpSpPr>
          <p:grpSpPr>
            <a:xfrm>
              <a:off x="156870" y="532448"/>
              <a:ext cx="8992458" cy="5971374"/>
              <a:chOff x="156870" y="532448"/>
              <a:chExt cx="8992458" cy="5971374"/>
            </a:xfrm>
          </p:grpSpPr>
          <p:sp>
            <p:nvSpPr>
              <p:cNvPr id="219" name="文本框 67">
                <a:extLst>
                  <a:ext uri="{FF2B5EF4-FFF2-40B4-BE49-F238E27FC236}">
                    <a16:creationId xmlns:a16="http://schemas.microsoft.com/office/drawing/2014/main" id="{D7352422-169F-4E7B-8D38-3ACE78218313}"/>
                  </a:ext>
                </a:extLst>
              </p:cNvPr>
              <p:cNvSpPr txBox="1"/>
              <p:nvPr/>
            </p:nvSpPr>
            <p:spPr>
              <a:xfrm>
                <a:off x="4614600" y="4545547"/>
                <a:ext cx="886199" cy="36350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900" kern="100" dirty="0">
                    <a:effectLst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Week 1</a:t>
                </a:r>
                <a:endParaRPr lang="zh-CN" sz="1050" kern="100" dirty="0"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3" name="文本框 186">
                <a:extLst>
                  <a:ext uri="{FF2B5EF4-FFF2-40B4-BE49-F238E27FC236}">
                    <a16:creationId xmlns:a16="http://schemas.microsoft.com/office/drawing/2014/main" id="{A427562F-2DDE-4485-8602-E1139762C4B5}"/>
                  </a:ext>
                </a:extLst>
              </p:cNvPr>
              <p:cNvSpPr txBox="1"/>
              <p:nvPr/>
            </p:nvSpPr>
            <p:spPr>
              <a:xfrm>
                <a:off x="4634760" y="5290824"/>
                <a:ext cx="1023486" cy="45979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ts val="1000"/>
                  </a:lnSpc>
                </a:pPr>
                <a:r>
                  <a:rPr lang="en-US" sz="900" kern="100" dirty="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en-US" sz="900" kern="100" dirty="0">
                    <a:effectLst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ntervention 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US" sz="900" kern="100" dirty="0">
                    <a:effectLst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start</a:t>
                </a:r>
                <a:endParaRPr lang="zh-CN" sz="1050" kern="100" dirty="0"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24" name="直线箭头连接符 280">
                <a:extLst>
                  <a:ext uri="{FF2B5EF4-FFF2-40B4-BE49-F238E27FC236}">
                    <a16:creationId xmlns:a16="http://schemas.microsoft.com/office/drawing/2014/main" id="{8238410F-F905-44CD-A723-F4F0FCB8A600}"/>
                  </a:ext>
                </a:extLst>
              </p:cNvPr>
              <p:cNvCxnSpPr/>
              <p:nvPr/>
            </p:nvCxnSpPr>
            <p:spPr>
              <a:xfrm rot="10800000">
                <a:off x="5095183" y="4895348"/>
                <a:ext cx="0" cy="259200"/>
              </a:xfrm>
              <a:prstGeom prst="straightConnector1">
                <a:avLst/>
              </a:prstGeom>
              <a:ln w="19050"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1AAA1BA0-0EBE-E740-8332-E081C0AD31D0}"/>
                  </a:ext>
                </a:extLst>
              </p:cNvPr>
              <p:cNvGrpSpPr/>
              <p:nvPr/>
            </p:nvGrpSpPr>
            <p:grpSpPr>
              <a:xfrm>
                <a:off x="156870" y="532448"/>
                <a:ext cx="8992458" cy="5971374"/>
                <a:chOff x="156870" y="532448"/>
                <a:chExt cx="8992458" cy="5971374"/>
              </a:xfrm>
            </p:grpSpPr>
            <p:sp>
              <p:nvSpPr>
                <p:cNvPr id="217" name="文本框 68">
                  <a:extLst>
                    <a:ext uri="{FF2B5EF4-FFF2-40B4-BE49-F238E27FC236}">
                      <a16:creationId xmlns:a16="http://schemas.microsoft.com/office/drawing/2014/main" id="{8F611685-1EEE-4487-98A3-8574A0A7130D}"/>
                    </a:ext>
                  </a:extLst>
                </p:cNvPr>
                <p:cNvSpPr txBox="1"/>
                <p:nvPr/>
              </p:nvSpPr>
              <p:spPr>
                <a:xfrm>
                  <a:off x="4402027" y="781534"/>
                  <a:ext cx="755629" cy="453893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ts val="1200"/>
                    </a:lnSpc>
                  </a:pPr>
                  <a:r>
                    <a:rPr lang="en-US" sz="950" kern="100" dirty="0">
                      <a:effectLst/>
                      <a:latin typeface="Times New Roman" panose="02020603050405020304" pitchFamily="18" charset="0"/>
                      <a:ea typeface="等线" panose="02010600030101010101" pitchFamily="2" charset="-122"/>
                      <a:cs typeface="Times New Roman" panose="02020603050405020304" pitchFamily="18" charset="0"/>
                    </a:rPr>
                    <a:t>1-week </a:t>
                  </a:r>
                  <a:endParaRPr lang="zh-CN" sz="1050" kern="100" dirty="0">
                    <a:effectLst/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ts val="1000"/>
                    </a:lnSpc>
                  </a:pPr>
                  <a:r>
                    <a:rPr lang="en-US" sz="950" kern="100" dirty="0">
                      <a:effectLst/>
                      <a:latin typeface="Times New Roman" panose="02020603050405020304" pitchFamily="18" charset="0"/>
                      <a:ea typeface="等线" panose="02010600030101010101" pitchFamily="2" charset="-122"/>
                      <a:cs typeface="Times New Roman" panose="02020603050405020304" pitchFamily="18" charset="0"/>
                    </a:rPr>
                    <a:t>assessment</a:t>
                  </a:r>
                  <a:endParaRPr lang="zh-CN" sz="1050" kern="100" dirty="0">
                    <a:effectLst/>
                    <a:latin typeface="等线" panose="02010600030101010101" pitchFamily="2" charset="-122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173" name="Group 172">
                  <a:extLst>
                    <a:ext uri="{FF2B5EF4-FFF2-40B4-BE49-F238E27FC236}">
                      <a16:creationId xmlns:a16="http://schemas.microsoft.com/office/drawing/2014/main" id="{F6B3610C-616A-A64F-996B-394DC1B9EA75}"/>
                    </a:ext>
                  </a:extLst>
                </p:cNvPr>
                <p:cNvGrpSpPr/>
                <p:nvPr/>
              </p:nvGrpSpPr>
              <p:grpSpPr>
                <a:xfrm>
                  <a:off x="156870" y="532448"/>
                  <a:ext cx="8992458" cy="5971374"/>
                  <a:chOff x="156870" y="532448"/>
                  <a:chExt cx="8992458" cy="5971374"/>
                </a:xfrm>
              </p:grpSpPr>
              <p:cxnSp>
                <p:nvCxnSpPr>
                  <p:cNvPr id="197" name="直接连接符 196">
                    <a:extLst>
                      <a:ext uri="{FF2B5EF4-FFF2-40B4-BE49-F238E27FC236}">
                        <a16:creationId xmlns:a16="http://schemas.microsoft.com/office/drawing/2014/main" id="{4F96FB6F-5CAA-4D36-A2F3-C0BC3D36501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095183" y="960804"/>
                    <a:ext cx="0" cy="3311525"/>
                  </a:xfrm>
                  <a:prstGeom prst="line">
                    <a:avLst/>
                  </a:prstGeom>
                  <a:ln w="19050" cap="flat" cmpd="sng" algn="ctr">
                    <a:solidFill>
                      <a:schemeClr val="dk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" name="Group 2">
                    <a:extLst>
                      <a:ext uri="{FF2B5EF4-FFF2-40B4-BE49-F238E27FC236}">
                        <a16:creationId xmlns:a16="http://schemas.microsoft.com/office/drawing/2014/main" id="{E67BF66B-33AF-9F45-AC93-4878C0D0E28D}"/>
                      </a:ext>
                    </a:extLst>
                  </p:cNvPr>
                  <p:cNvGrpSpPr/>
                  <p:nvPr/>
                </p:nvGrpSpPr>
                <p:grpSpPr>
                  <a:xfrm>
                    <a:off x="156870" y="532448"/>
                    <a:ext cx="8992458" cy="5971374"/>
                    <a:chOff x="156870" y="532448"/>
                    <a:chExt cx="8992458" cy="5971374"/>
                  </a:xfrm>
                </p:grpSpPr>
                <p:grpSp>
                  <p:nvGrpSpPr>
                    <p:cNvPr id="5" name="Group 180">
                      <a:extLst>
                        <a:ext uri="{FF2B5EF4-FFF2-40B4-BE49-F238E27FC236}">
                          <a16:creationId xmlns:a16="http://schemas.microsoft.com/office/drawing/2014/main" id="{C2C76511-CC82-4F2F-9DA6-B517E39A0C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6870" y="532448"/>
                      <a:ext cx="8992458" cy="5971374"/>
                      <a:chOff x="141957" y="0"/>
                      <a:chExt cx="8993058" cy="5971374"/>
                    </a:xfrm>
                  </p:grpSpPr>
                  <p:grpSp>
                    <p:nvGrpSpPr>
                      <p:cNvPr id="6" name="Group 72">
                        <a:extLst>
                          <a:ext uri="{FF2B5EF4-FFF2-40B4-BE49-F238E27FC236}">
                            <a16:creationId xmlns:a16="http://schemas.microsoft.com/office/drawing/2014/main" id="{9F2BC66D-6E57-4D88-8BAA-43876EA59D6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41957" y="0"/>
                        <a:ext cx="8993058" cy="5971374"/>
                        <a:chOff x="141957" y="0"/>
                        <a:chExt cx="8993058" cy="5971374"/>
                      </a:xfrm>
                    </p:grpSpPr>
                    <p:grpSp>
                      <p:nvGrpSpPr>
                        <p:cNvPr id="15" name="Group 70">
                          <a:extLst>
                            <a:ext uri="{FF2B5EF4-FFF2-40B4-BE49-F238E27FC236}">
                              <a16:creationId xmlns:a16="http://schemas.microsoft.com/office/drawing/2014/main" id="{26C55266-DBD3-4B0F-9E50-DD3A9546D5E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41957" y="0"/>
                          <a:ext cx="8993058" cy="5971374"/>
                          <a:chOff x="141957" y="0"/>
                          <a:chExt cx="8993058" cy="5971374"/>
                        </a:xfrm>
                      </p:grpSpPr>
                      <p:grpSp>
                        <p:nvGrpSpPr>
                          <p:cNvPr id="17" name="Group 66">
                            <a:extLst>
                              <a:ext uri="{FF2B5EF4-FFF2-40B4-BE49-F238E27FC236}">
                                <a16:creationId xmlns:a16="http://schemas.microsoft.com/office/drawing/2014/main" id="{B94936A7-61F4-41FF-9822-BE6DEB328685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41957" y="0"/>
                            <a:ext cx="8993058" cy="5971374"/>
                            <a:chOff x="141957" y="0"/>
                            <a:chExt cx="8993058" cy="5971374"/>
                          </a:xfrm>
                        </p:grpSpPr>
                        <p:grpSp>
                          <p:nvGrpSpPr>
                            <p:cNvPr id="19" name="Group 65">
                              <a:extLst>
                                <a:ext uri="{FF2B5EF4-FFF2-40B4-BE49-F238E27FC236}">
                                  <a16:creationId xmlns:a16="http://schemas.microsoft.com/office/drawing/2014/main" id="{D509A736-E767-45A8-8D36-99B06E125023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41957" y="0"/>
                              <a:ext cx="8993058" cy="5971374"/>
                              <a:chOff x="141957" y="0"/>
                              <a:chExt cx="8993058" cy="5971374"/>
                            </a:xfrm>
                          </p:grpSpPr>
                          <p:grpSp>
                            <p:nvGrpSpPr>
                              <p:cNvPr id="21" name="Group 64">
                                <a:extLst>
                                  <a:ext uri="{FF2B5EF4-FFF2-40B4-BE49-F238E27FC236}">
                                    <a16:creationId xmlns:a16="http://schemas.microsoft.com/office/drawing/2014/main" id="{21D85624-73B7-4226-885C-ACE999960A65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141957" y="0"/>
                                <a:ext cx="8993058" cy="5971374"/>
                                <a:chOff x="141957" y="0"/>
                                <a:chExt cx="8993058" cy="5971374"/>
                              </a:xfrm>
                            </p:grpSpPr>
                            <p:grpSp>
                              <p:nvGrpSpPr>
                                <p:cNvPr id="23" name="Group 59">
                                  <a:extLst>
                                    <a:ext uri="{FF2B5EF4-FFF2-40B4-BE49-F238E27FC236}">
                                      <a16:creationId xmlns:a16="http://schemas.microsoft.com/office/drawing/2014/main" id="{2539E7B3-670D-426F-8B47-FF45E796C128}"/>
                                    </a:ext>
                                  </a:extLst>
                                </p:cNvPr>
                                <p:cNvGrpSpPr/>
                                <p:nvPr/>
                              </p:nvGrpSpPr>
                              <p:grpSpPr>
                                <a:xfrm>
                                  <a:off x="141957" y="0"/>
                                  <a:ext cx="8993058" cy="5971374"/>
                                  <a:chOff x="141957" y="0"/>
                                  <a:chExt cx="8993058" cy="5971374"/>
                                </a:xfrm>
                              </p:grpSpPr>
                              <p:grpSp>
                                <p:nvGrpSpPr>
                                  <p:cNvPr id="29" name="Group 9">
                                    <a:extLst>
                                      <a:ext uri="{FF2B5EF4-FFF2-40B4-BE49-F238E27FC236}">
                                        <a16:creationId xmlns:a16="http://schemas.microsoft.com/office/drawing/2014/main" id="{A2113B36-3285-4FD6-9700-A33514CD6E42}"/>
                                      </a:ext>
                                    </a:extLst>
                                  </p:cNvPr>
                                  <p:cNvGrpSpPr/>
                                  <p:nvPr/>
                                </p:nvGrpSpPr>
                                <p:grpSpPr>
                                  <a:xfrm>
                                    <a:off x="141957" y="0"/>
                                    <a:ext cx="8993058" cy="5971374"/>
                                    <a:chOff x="141957" y="0"/>
                                    <a:chExt cx="8993058" cy="5971374"/>
                                  </a:xfrm>
                                </p:grpSpPr>
                                <p:cxnSp>
                                  <p:nvCxnSpPr>
                                    <p:cNvPr id="31" name="直接连接符 30">
                                      <a:extLst>
                                        <a:ext uri="{FF2B5EF4-FFF2-40B4-BE49-F238E27FC236}">
                                          <a16:creationId xmlns:a16="http://schemas.microsoft.com/office/drawing/2014/main" id="{6C8BB829-83B4-42BD-9806-E8757AECE977}"/>
                                        </a:ext>
                                      </a:extLst>
                                    </p:cNvPr>
                                    <p:cNvCxnSpPr/>
                                    <p:nvPr/>
                                  </p:nvCxnSpPr>
                                  <p:spPr>
                                    <a:xfrm flipH="1">
                                      <a:off x="6682153" y="442128"/>
                                      <a:ext cx="0" cy="3311525"/>
                                    </a:xfrm>
                                    <a:prstGeom prst="line">
                                      <a:avLst/>
                                    </a:prstGeom>
                                    <a:ln w="19050" cap="flat" cmpd="sng" algn="ctr">
                                      <a:solidFill>
                                        <a:schemeClr val="dk1"/>
                                      </a:solidFill>
                                      <a:prstDash val="dash"/>
                                      <a:round/>
                                      <a:headEnd type="none" w="med" len="med"/>
                                      <a:tailEnd type="none" w="med" len="med"/>
                                    </a:ln>
                                  </p:spPr>
                                  <p:style>
                                    <a:lnRef idx="0">
                                      <a:scrgbClr r="0" g="0" b="0"/>
                                    </a:lnRef>
                                    <a:fillRef idx="0">
                                      <a:scrgbClr r="0" g="0" b="0"/>
                                    </a:fillRef>
                                    <a:effectRef idx="0">
                                      <a:scrgbClr r="0" g="0" b="0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grpSp>
                                  <p:nvGrpSpPr>
                                    <p:cNvPr id="33" name="组合 32">
                                      <a:extLst>
                                        <a:ext uri="{FF2B5EF4-FFF2-40B4-BE49-F238E27FC236}">
                                          <a16:creationId xmlns:a16="http://schemas.microsoft.com/office/drawing/2014/main" id="{479DD45E-4C85-4CB5-AAC9-CB05D68A6B19}"/>
                                        </a:ext>
                                      </a:extLst>
                                    </p:cNvPr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141957" y="0"/>
                                      <a:ext cx="8993058" cy="5971374"/>
                                      <a:chOff x="590553" y="0"/>
                                      <a:chExt cx="8993422" cy="5971374"/>
                                    </a:xfrm>
                                  </p:grpSpPr>
                                  <p:grpSp>
                                    <p:nvGrpSpPr>
                                      <p:cNvPr id="35" name="组合 34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C1B48BE5-581D-42CF-A66B-72957D50FC63}"/>
                                          </a:ext>
                                        </a:extLst>
                                      </p:cNvPr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590553" y="0"/>
                                        <a:ext cx="8993422" cy="5971374"/>
                                        <a:chOff x="590553" y="0"/>
                                        <a:chExt cx="8993422" cy="5971374"/>
                                      </a:xfrm>
                                    </p:grpSpPr>
                                    <p:grpSp>
                                      <p:nvGrpSpPr>
                                        <p:cNvPr id="47" name="组合 46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4652A0D3-842D-444D-BE5B-9995844530EC}"/>
                                            </a:ext>
                                          </a:extLst>
                                        </p:cNvPr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590553" y="0"/>
                                          <a:ext cx="8993422" cy="5971374"/>
                                          <a:chOff x="590553" y="0"/>
                                          <a:chExt cx="8993422" cy="5971374"/>
                                        </a:xfrm>
                                      </p:grpSpPr>
                                      <p:grpSp>
                                        <p:nvGrpSpPr>
                                          <p:cNvPr id="59" name="组合 58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F5236246-5777-4384-BCC9-3EAA38ABF708}"/>
                                              </a:ext>
                                            </a:extLst>
                                          </p:cNvPr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590553" y="0"/>
                                            <a:ext cx="8993422" cy="5971374"/>
                                            <a:chOff x="590553" y="0"/>
                                            <a:chExt cx="8993422" cy="5971374"/>
                                          </a:xfrm>
                                        </p:grpSpPr>
                                        <p:grpSp>
                                          <p:nvGrpSpPr>
                                            <p:cNvPr id="71" name="组合 70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E65AFED6-4647-47FF-AB08-FDD6BE34F203}"/>
                                                </a:ext>
                                              </a:extLst>
                                            </p:cNvPr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590553" y="0"/>
                                              <a:ext cx="8993422" cy="5971374"/>
                                              <a:chOff x="590553" y="0"/>
                                              <a:chExt cx="8993422" cy="5971374"/>
                                            </a:xfrm>
                                          </p:grpSpPr>
                                          <p:cxnSp>
                                            <p:nvCxnSpPr>
                                              <p:cNvPr id="83" name="直线箭头连接符 280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5956EA96-4E54-40FB-9367-E31524643ABC}"/>
                                                  </a:ext>
                                                </a:extLst>
                                              </p:cNvPr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 rot="10800000">
                                                <a:off x="4859446" y="4362900"/>
                                                <a:ext cx="0" cy="259200"/>
                                              </a:xfrm>
                                              <a:prstGeom prst="straightConnector1">
                                                <a:avLst/>
                                              </a:prstGeom>
                                              <a:ln w="19050">
                                                <a:prstDash val="dash"/>
                                                <a:tailEnd type="triangle"/>
                                              </a:ln>
                                            </p:spPr>
                                            <p:style>
                                              <a:lnRef idx="1">
                                                <a:schemeClr val="dk1"/>
                                              </a:lnRef>
                                              <a:fillRef idx="0">
                                                <a:schemeClr val="dk1"/>
                                              </a:fillRef>
                                              <a:effectRef idx="0">
                                                <a:schemeClr val="dk1"/>
                                              </a:effectRef>
                                              <a:fontRef idx="minor">
                                                <a:schemeClr val="tx1"/>
                                              </a:fontRef>
                                            </p:style>
                                          </p:cxnSp>
                                          <p:grpSp>
                                            <p:nvGrpSpPr>
                                              <p:cNvPr id="84" name="组合 83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E21BC18C-90F0-4CAE-90F1-4767E869BFAF}"/>
                                                  </a:ext>
                                                </a:extLst>
                                              </p:cNvPr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590553" y="0"/>
                                                <a:ext cx="8993422" cy="5971374"/>
                                                <a:chOff x="590553" y="0"/>
                                                <a:chExt cx="8993422" cy="5971374"/>
                                              </a:xfrm>
                                            </p:grpSpPr>
                                            <p:cxnSp>
                                              <p:nvCxnSpPr>
                                                <p:cNvPr id="85" name="直线箭头连接符 281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A585DA62-BB4D-462F-8ABA-F3E613D5DF8E}"/>
                                                    </a:ext>
                                                  </a:extLst>
                                                </p:cNvPr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 rot="10800000">
                                                  <a:off x="6435918" y="4362900"/>
                                                  <a:ext cx="0" cy="259200"/>
                                                </a:xfrm>
                                                <a:prstGeom prst="straightConnector1">
                                                  <a:avLst/>
                                                </a:prstGeom>
                                                <a:ln w="19050">
                                                  <a:prstDash val="dash"/>
                                                  <a:tailEnd type="triangle"/>
                                                </a:ln>
                                              </p:spPr>
                                              <p:style>
                                                <a:lnRef idx="1">
                                                  <a:schemeClr val="dk1"/>
                                                </a:lnRef>
                                                <a:fillRef idx="0">
                                                  <a:schemeClr val="dk1"/>
                                                </a:fillRef>
                                                <a:effectRef idx="0">
                                                  <a:schemeClr val="dk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  <p:grpSp>
                                              <p:nvGrpSpPr>
                                                <p:cNvPr id="86" name="组合 85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2E57A4F6-F4ED-48B6-B449-70E7C5C9C370}"/>
                                                    </a:ext>
                                                  </a:extLst>
                                                </p:cNvPr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590553" y="0"/>
                                                  <a:ext cx="8993422" cy="5971374"/>
                                                  <a:chOff x="590553" y="0"/>
                                                  <a:chExt cx="8993422" cy="5971374"/>
                                                </a:xfrm>
                                              </p:grpSpPr>
                                              <p:cxnSp>
                                                <p:nvCxnSpPr>
                                                  <p:cNvPr id="87" name="直线箭头连接符 282">
                                                    <a:extLst>
                                                      <a:ext uri="{FF2B5EF4-FFF2-40B4-BE49-F238E27FC236}">
                                                        <a16:creationId xmlns:a16="http://schemas.microsoft.com/office/drawing/2014/main" id="{DA9F4C41-5FD6-4527-A65C-A672D148BDE9}"/>
                                                      </a:ext>
                                                    </a:extLst>
                                                  </p:cNvPr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 rot="10800000">
                                                    <a:off x="9035442" y="4362900"/>
                                                    <a:ext cx="0" cy="259200"/>
                                                  </a:xfrm>
                                                  <a:prstGeom prst="straightConnector1">
                                                    <a:avLst/>
                                                  </a:prstGeom>
                                                  <a:ln w="19050">
                                                    <a:prstDash val="dash"/>
                                                    <a:tailEnd type="triangle"/>
                                                  </a:ln>
                                                </p:spPr>
                                                <p:style>
                                                  <a:lnRef idx="1">
                                                    <a:schemeClr val="dk1"/>
                                                  </a:lnRef>
                                                  <a:fillRef idx="0">
                                                    <a:schemeClr val="dk1"/>
                                                  </a:fillRef>
                                                  <a:effectRef idx="0">
                                                    <a:schemeClr val="dk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grpSp>
                                                <p:nvGrpSpPr>
                                                  <p:cNvPr id="91" name="组合 90">
                                                    <a:extLst>
                                                      <a:ext uri="{FF2B5EF4-FFF2-40B4-BE49-F238E27FC236}">
                                                        <a16:creationId xmlns:a16="http://schemas.microsoft.com/office/drawing/2014/main" id="{40221ED6-87D8-4144-93E1-708A975EAABE}"/>
                                                      </a:ext>
                                                    </a:extLst>
                                                  </p:cNvPr>
                                                  <p:cNvGrpSpPr/>
                                                  <p:nvPr/>
                                                </p:nvGrpSpPr>
                                                <p:grpSpPr>
                                                  <a:xfrm>
                                                    <a:off x="590553" y="0"/>
                                                    <a:ext cx="8993422" cy="5971374"/>
                                                    <a:chOff x="590553" y="0"/>
                                                    <a:chExt cx="8993422" cy="5971923"/>
                                                  </a:xfrm>
                                                </p:grpSpPr>
                                                <p:grpSp>
                                                  <p:nvGrpSpPr>
                                                    <p:cNvPr id="93" name="组合 92">
                                                      <a:extLst>
                                                        <a:ext uri="{FF2B5EF4-FFF2-40B4-BE49-F238E27FC236}">
                                                          <a16:creationId xmlns:a16="http://schemas.microsoft.com/office/drawing/2014/main" id="{791389B0-60BC-4B85-BBFF-9C54A641C4DD}"/>
                                                        </a:ext>
                                                      </a:extLst>
                                                    </p:cNvPr>
                                                    <p:cNvGrpSpPr/>
                                                    <p:nvPr/>
                                                  </p:nvGrpSpPr>
                                                  <p:grpSpPr>
                                                    <a:xfrm>
                                                      <a:off x="590553" y="0"/>
                                                      <a:ext cx="8993422" cy="5971923"/>
                                                      <a:chOff x="590553" y="0"/>
                                                      <a:chExt cx="8993422" cy="5971923"/>
                                                    </a:xfrm>
                                                  </p:grpSpPr>
                                                  <p:grpSp>
                                                    <p:nvGrpSpPr>
                                                      <p:cNvPr id="95" name="组合 94">
                                                        <a:extLst>
                                                          <a:ext uri="{FF2B5EF4-FFF2-40B4-BE49-F238E27FC236}">
                                                            <a16:creationId xmlns:a16="http://schemas.microsoft.com/office/drawing/2014/main" id="{E0114BA7-D5F8-4011-8D6A-F1C2B80C35C6}"/>
                                                          </a:ext>
                                                        </a:extLst>
                                                      </p:cNvPr>
                                                      <p:cNvGrpSpPr/>
                                                      <p:nvPr/>
                                                    </p:nvGrpSpPr>
                                                    <p:grpSpPr>
                                                      <a:xfrm>
                                                        <a:off x="590553" y="0"/>
                                                        <a:ext cx="8993422" cy="5971923"/>
                                                        <a:chOff x="590553" y="0"/>
                                                        <a:chExt cx="8993422" cy="5971923"/>
                                                      </a:xfrm>
                                                    </p:grpSpPr>
                                                    <p:grpSp>
                                                      <p:nvGrpSpPr>
                                                        <p:cNvPr id="97" name="组合 96">
                                                          <a:extLst>
                                                            <a:ext uri="{FF2B5EF4-FFF2-40B4-BE49-F238E27FC236}">
                                                              <a16:creationId xmlns:a16="http://schemas.microsoft.com/office/drawing/2014/main" id="{36900E37-4A15-48A6-9C92-261E84822B05}"/>
                                                            </a:ext>
                                                          </a:extLst>
                                                        </p:cNvPr>
                                                        <p:cNvGrpSpPr/>
                                                        <p:nvPr/>
                                                      </p:nvGrpSpPr>
                                                      <p:grpSpPr>
                                                        <a:xfrm>
                                                          <a:off x="590553" y="0"/>
                                                          <a:ext cx="8993422" cy="5971923"/>
                                                          <a:chOff x="590553" y="0"/>
                                                          <a:chExt cx="8993422" cy="5971923"/>
                                                        </a:xfrm>
                                                      </p:grpSpPr>
                                                      <p:grpSp>
                                                        <p:nvGrpSpPr>
                                                          <p:cNvPr id="99" name="组合 98">
                                                            <a:extLst>
                                                              <a:ext uri="{FF2B5EF4-FFF2-40B4-BE49-F238E27FC236}">
                                                                <a16:creationId xmlns:a16="http://schemas.microsoft.com/office/drawing/2014/main" id="{C6528CB8-551D-404A-836B-38081D121EB0}"/>
                                                              </a:ext>
                                                            </a:extLst>
                                                          </p:cNvPr>
                                                          <p:cNvGrpSpPr/>
                                                          <p:nvPr/>
                                                        </p:nvGrpSpPr>
                                                        <p:grpSpPr>
                                                          <a:xfrm>
                                                            <a:off x="590553" y="0"/>
                                                            <a:ext cx="8993422" cy="5971923"/>
                                                            <a:chOff x="590553" y="0"/>
                                                            <a:chExt cx="8993422" cy="5971923"/>
                                                          </a:xfrm>
                                                        </p:grpSpPr>
                                                        <p:grpSp>
                                                          <p:nvGrpSpPr>
                                                            <p:cNvPr id="101" name="组合 100">
                                                              <a:extLst>
                                                                <a:ext uri="{FF2B5EF4-FFF2-40B4-BE49-F238E27FC236}">
                                                                  <a16:creationId xmlns:a16="http://schemas.microsoft.com/office/drawing/2014/main" id="{FF7A2747-D8CA-4445-8ED9-59F990B15383}"/>
                                                                </a:ext>
                                                              </a:extLst>
                                                            </p:cNvPr>
                                                            <p:cNvGrpSpPr/>
                                                            <p:nvPr/>
                                                          </p:nvGrpSpPr>
                                                          <p:grpSpPr>
                                                            <a:xfrm>
                                                              <a:off x="590553" y="0"/>
                                                              <a:ext cx="8993422" cy="5971923"/>
                                                              <a:chOff x="590553" y="0"/>
                                                              <a:chExt cx="8993422" cy="5971923"/>
                                                            </a:xfrm>
                                                          </p:grpSpPr>
                                                          <p:grpSp>
                                                            <p:nvGrpSpPr>
                                                              <p:cNvPr id="103" name="组合 102">
                                                                <a:extLst>
                                                                  <a:ext uri="{FF2B5EF4-FFF2-40B4-BE49-F238E27FC236}">
                                                                    <a16:creationId xmlns:a16="http://schemas.microsoft.com/office/drawing/2014/main" id="{AA3AC595-6001-4CE8-9862-1D622E177291}"/>
                                                                  </a:ext>
                                                                </a:extLst>
                                                              </p:cNvPr>
                                                              <p:cNvGrpSpPr/>
                                                              <p:nvPr/>
                                                            </p:nvGrpSpPr>
                                                            <p:grpSpPr>
                                                              <a:xfrm>
                                                                <a:off x="590553" y="0"/>
                                                                <a:ext cx="8993422" cy="5971923"/>
                                                                <a:chOff x="590586" y="-1"/>
                                                                <a:chExt cx="8993967" cy="5972451"/>
                                                              </a:xfrm>
                                                            </p:grpSpPr>
                                                            <p:grpSp>
                                                              <p:nvGrpSpPr>
                                                                <p:cNvPr id="105" name="组合 104">
                                                                  <a:extLst>
                                                                    <a:ext uri="{FF2B5EF4-FFF2-40B4-BE49-F238E27FC236}">
                                                                      <a16:creationId xmlns:a16="http://schemas.microsoft.com/office/drawing/2014/main" id="{800794CE-3445-473F-BF07-114F83D89039}"/>
                                                                    </a:ext>
                                                                  </a:extLst>
                                                                </p:cNvPr>
                                                                <p:cNvGrpSpPr/>
                                                                <p:nvPr/>
                                                              </p:nvGrpSpPr>
                                                              <p:grpSpPr>
                                                                <a:xfrm>
                                                                  <a:off x="590586" y="-1"/>
                                                                  <a:ext cx="8993967" cy="5972451"/>
                                                                  <a:chOff x="590586" y="-1"/>
                                                                  <a:chExt cx="8993967" cy="5972451"/>
                                                                </a:xfrm>
                                                              </p:grpSpPr>
                                                              <p:grpSp>
                                                                <p:nvGrpSpPr>
                                                                  <p:cNvPr id="107" name="组合 106">
                                                                    <a:extLst>
                                                                      <a:ext uri="{FF2B5EF4-FFF2-40B4-BE49-F238E27FC236}">
                                                                        <a16:creationId xmlns:a16="http://schemas.microsoft.com/office/drawing/2014/main" id="{121432BD-85E9-4D4C-A31C-F9247EF13276}"/>
                                                                      </a:ext>
                                                                    </a:extLst>
                                                                  </p:cNvPr>
                                                                  <p:cNvGrpSpPr/>
                                                                  <p:nvPr/>
                                                                </p:nvGrpSpPr>
                                                                <p:grpSpPr>
                                                                  <a:xfrm>
                                                                    <a:off x="590586" y="-1"/>
                                                                    <a:ext cx="8993967" cy="5972451"/>
                                                                    <a:chOff x="590586" y="-1"/>
                                                                    <a:chExt cx="8993967" cy="5972451"/>
                                                                  </a:xfrm>
                                                                </p:grpSpPr>
                                                                <p:sp>
                                                                  <p:nvSpPr>
                                                                    <p:cNvPr id="109" name="文本框 185">
                                                                      <a:extLst>
                                                                        <a:ext uri="{FF2B5EF4-FFF2-40B4-BE49-F238E27FC236}">
                                                                          <a16:creationId xmlns:a16="http://schemas.microsoft.com/office/drawing/2014/main" id="{F7818DE9-E088-4D19-9E4D-97A60F7272DD}"/>
                                                                        </a:ext>
                                                                      </a:extLst>
                                                                    </p:cNvPr>
                                                                    <p:cNvSpPr txBox="1"/>
                                                                    <p:nvPr/>
                                                                  </p:nvSpPr>
                                                                  <p:spPr>
                                                                    <a:xfrm>
                                                                      <a:off x="6130962" y="4013822"/>
                                                                      <a:ext cx="607695" cy="285115"/>
                                                                    </a:xfrm>
                                                                    <a:prstGeom prst="rect">
                                                                      <a:avLst/>
                                                                    </a:prstGeom>
                                                                    <a:noFill/>
                                                                    <a:ln w="19050">
                                                                      <a:noFill/>
                                                                    </a:ln>
                                                                  </p:spPr>
                                                                  <p:txBody>
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<a:prstTxWarp prst="textNoShape">
                                                                        <a:avLst/>
                                                                      </a:prstTxWarp>
                                                                      <a:noAutofit/>
                                                                    </a:bodyPr>
                                                                    <a:lstStyle/>
                                                                    <a:p>
                                                                      <a:pPr algn="ctr"/>
                                                                      <a:r>
                                                                        <a:rPr lang="en-US" sz="900" kern="100" dirty="0">
                                                                          <a:effectLst/>
                                                                          <a:latin typeface="Times New Roman" panose="02020603050405020304" pitchFamily="18" charset="0"/>
                                                                          <a:ea typeface="等线" panose="02010600030101010101" pitchFamily="2" charset="-122"/>
                                                                          <a:cs typeface="Times New Roman" panose="02020603050405020304" pitchFamily="18" charset="0"/>
                                                                        </a:rPr>
                                                                        <a:t>Week 17</a:t>
                                                                      </a:r>
                                                                      <a:endParaRPr lang="zh-CN" sz="1050" kern="100" dirty="0">
                                                                        <a:effectLst/>
                                                                        <a:latin typeface="等线" panose="02010600030101010101" pitchFamily="2" charset="-122"/>
                                                                        <a:ea typeface="等线" panose="02010600030101010101" pitchFamily="2" charset="-122"/>
                                                                        <a:cs typeface="Times New Roman" panose="02020603050405020304" pitchFamily="18" charset="0"/>
                                                                      </a:endParaRPr>
                                                                    </a:p>
                                                                  </p:txBody>
                                                                </p:sp>
                                                                <p:sp>
                                                                  <p:nvSpPr>
                                                                    <p:cNvPr id="110" name="文本框 186">
                                                                      <a:extLst>
                                                                        <a:ext uri="{FF2B5EF4-FFF2-40B4-BE49-F238E27FC236}">
                                                                          <a16:creationId xmlns:a16="http://schemas.microsoft.com/office/drawing/2014/main" id="{0F40A51B-6FF9-4286-8E9E-BDC7352D243C}"/>
                                                                        </a:ext>
                                                                      </a:extLst>
                                                                    </p:cNvPr>
                                                                    <p:cNvSpPr txBox="1"/>
                                                                    <p:nvPr/>
                                                                  </p:nvSpPr>
                                                                  <p:spPr>
                                                                    <a:xfrm>
                                                                      <a:off x="5982402" y="4759234"/>
                                                                      <a:ext cx="1023658" cy="459874"/>
                                                                    </a:xfrm>
                                                                    <a:prstGeom prst="rect">
                                                                      <a:avLst/>
                                                                    </a:prstGeom>
                                                                    <a:noFill/>
                                                                    <a:ln w="19050">
                                                                      <a:noFill/>
                                                                    </a:ln>
                                                                  </p:spPr>
                                                                  <p:txBody>
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<a:prstTxWarp prst="textNoShape">
                                                                        <a:avLst/>
                                                                      </a:prstTxWarp>
                                                                      <a:noAutofit/>
                                                                    </a:bodyPr>
                                                                    <a:lstStyle/>
                                                                    <a:p>
                                                                      <a:pPr algn="ctr">
                                                                        <a:lnSpc>
                                                                          <a:spcPts val="1000"/>
                                                                        </a:lnSpc>
                                                                      </a:pPr>
                                                                      <a:r>
                                                                        <a:rPr lang="en-US" sz="900" kern="100" dirty="0">
                                                                          <a:latin typeface="Times New Roman" panose="02020603050405020304" pitchFamily="18" charset="0"/>
                                                                          <a:ea typeface="等线" panose="02010600030101010101" pitchFamily="2" charset="-122"/>
                                                                          <a:cs typeface="Times New Roman" panose="02020603050405020304" pitchFamily="18" charset="0"/>
                                                                        </a:rPr>
                                                                        <a:t>I</a:t>
                                                                      </a:r>
                                                                      <a:r>
                                                                        <a:rPr lang="en-US" sz="900" kern="100" dirty="0">
                                                                          <a:effectLst/>
                                                                          <a:latin typeface="Times New Roman" panose="02020603050405020304" pitchFamily="18" charset="0"/>
                                                                          <a:ea typeface="等线" panose="02010600030101010101" pitchFamily="2" charset="-122"/>
                                                                          <a:cs typeface="Times New Roman" panose="02020603050405020304" pitchFamily="18" charset="0"/>
                                                                        </a:rPr>
                                                                        <a:t>ntervention </a:t>
                                                                      </a:r>
                                                                    </a:p>
                                                                    <a:p>
                                                                      <a:pPr algn="ctr">
                                                                        <a:lnSpc>
                                                                          <a:spcPts val="1000"/>
                                                                        </a:lnSpc>
                                                                      </a:pPr>
                                                                      <a:r>
                                                                        <a:rPr lang="en-US" sz="900" kern="100" dirty="0">
                                                                          <a:effectLst/>
                                                                          <a:latin typeface="Times New Roman" panose="02020603050405020304" pitchFamily="18" charset="0"/>
                                                                          <a:ea typeface="等线" panose="02010600030101010101" pitchFamily="2" charset="-122"/>
                                                                          <a:cs typeface="Times New Roman" panose="02020603050405020304" pitchFamily="18" charset="0"/>
                                                                        </a:rPr>
                                                                        <a:t>end</a:t>
                                                                      </a:r>
                                                                      <a:endParaRPr lang="zh-CN" sz="1050" kern="100" dirty="0">
                                                                        <a:effectLst/>
                                                                        <a:latin typeface="等线" panose="02010600030101010101" pitchFamily="2" charset="-122"/>
                                                                        <a:ea typeface="等线" panose="02010600030101010101" pitchFamily="2" charset="-122"/>
                                                                        <a:cs typeface="Times New Roman" panose="02020603050405020304" pitchFamily="18" charset="0"/>
                                                                      </a:endParaRPr>
                                                                    </a:p>
                                                                  </p:txBody>
                                                                </p:sp>
                                                                <p:grpSp>
                                                                  <p:nvGrpSpPr>
                                                                    <p:cNvPr id="111" name="组合 110">
                                                                      <a:extLst>
                                                                        <a:ext uri="{FF2B5EF4-FFF2-40B4-BE49-F238E27FC236}">
                                                                          <a16:creationId xmlns:a16="http://schemas.microsoft.com/office/drawing/2014/main" id="{22EDBE1E-5370-41EE-9B5B-992EB3E9D0ED}"/>
                                                                        </a:ext>
                                                                      </a:extLst>
                                                                    </p:cNvPr>
                                                                    <p:cNvGrpSpPr/>
                                                                    <p:nvPr/>
                                                                  </p:nvGrpSpPr>
                                                                  <p:grpSpPr>
                                                                    <a:xfrm>
                                                                      <a:off x="590586" y="-1"/>
                                                                      <a:ext cx="8993967" cy="5972451"/>
                                                                      <a:chOff x="405094" y="0"/>
                                                                      <a:chExt cx="6169143" cy="4693348"/>
                                                                    </a:xfrm>
                                                                  </p:grpSpPr>
                                                                  <p:grpSp>
                                                                    <p:nvGrpSpPr>
                                                                      <p:cNvPr id="112" name="组合 111">
                                                                        <a:extLst>
                                                                          <a:ext uri="{FF2B5EF4-FFF2-40B4-BE49-F238E27FC236}">
                                                                            <a16:creationId xmlns:a16="http://schemas.microsoft.com/office/drawing/2014/main" id="{B920D568-DED1-41A7-A227-F102704C402E}"/>
                                                                          </a:ext>
                                                                        </a:extLst>
                                                                      </p:cNvPr>
                                                                      <p:cNvGrpSpPr/>
                                                                      <p:nvPr/>
                                                                    </p:nvGrpSpPr>
                                                                    <p:grpSpPr>
                                                                      <a:xfrm>
                                                                        <a:off x="405094" y="0"/>
                                                                        <a:ext cx="6007064" cy="4693348"/>
                                                                        <a:chOff x="238045" y="35168"/>
                                                                        <a:chExt cx="6007345" cy="4694075"/>
                                                                      </a:xfrm>
                                                                    </p:grpSpPr>
                                                                    <p:grpSp>
                                                                      <p:nvGrpSpPr>
                                                                        <p:cNvPr id="115" name="组合 114">
                                                                          <a:extLst>
                                                                            <a:ext uri="{FF2B5EF4-FFF2-40B4-BE49-F238E27FC236}">
                                                                              <a16:creationId xmlns:a16="http://schemas.microsoft.com/office/drawing/2014/main" id="{22F617B5-00C0-4B55-9F67-2CE788B52EC4}"/>
                                                                            </a:ext>
                                                                          </a:extLst>
                                                                        </p:cNvPr>
                                                                        <p:cNvGrpSpPr/>
                                                                        <p:nvPr/>
                                                                      </p:nvGrpSpPr>
                                                                      <p:grpSpPr>
                                                                        <a:xfrm>
                                                                          <a:off x="238045" y="35168"/>
                                                                          <a:ext cx="6007345" cy="4694075"/>
                                                                          <a:chOff x="238045" y="35168"/>
                                                                          <a:chExt cx="6007345" cy="4694075"/>
                                                                        </a:xfrm>
                                                                      </p:grpSpPr>
                                                                      <p:grpSp>
                                                                        <p:nvGrpSpPr>
                                                                          <p:cNvPr id="117" name="组合 116">
                                                                            <a:extLst>
                                                                              <a:ext uri="{FF2B5EF4-FFF2-40B4-BE49-F238E27FC236}">
                                                                                <a16:creationId xmlns:a16="http://schemas.microsoft.com/office/drawing/2014/main" id="{090D52D6-7BA9-4751-96A9-5C2B0A412F3F}"/>
                                                                              </a:ext>
                                                                            </a:extLst>
                                                                          </p:cNvPr>
                                                                          <p:cNvGrpSpPr/>
                                                                          <p:nvPr/>
                                                                        </p:nvGrpSpPr>
                                                                        <p:grpSpPr>
                                                                          <a:xfrm>
                                                                            <a:off x="238045" y="35168"/>
                                                                            <a:ext cx="6007345" cy="4694075"/>
                                                                            <a:chOff x="228010" y="-15071"/>
                                                                            <a:chExt cx="6007345" cy="4694075"/>
                                                                          </a:xfrm>
                                                                        </p:grpSpPr>
                                                                        <p:grpSp>
                                                                          <p:nvGrpSpPr>
                                                                            <p:cNvPr id="119" name="组合 118">
                                                                              <a:extLst>
                                                                                <a:ext uri="{FF2B5EF4-FFF2-40B4-BE49-F238E27FC236}">
                                                                                  <a16:creationId xmlns:a16="http://schemas.microsoft.com/office/drawing/2014/main" id="{FD470181-1157-4328-8BB2-FAFDB4B68C52}"/>
                                                                                </a:ext>
                                                                              </a:extLst>
                                                                            </p:cNvPr>
                                                                            <p:cNvGrpSpPr/>
                                                                            <p:nvPr/>
                                                                          </p:nvGrpSpPr>
                                                                          <p:grpSpPr>
                                                                            <a:xfrm>
                                                                              <a:off x="228010" y="-15071"/>
                                                                              <a:ext cx="6007345" cy="4032944"/>
                                                                              <a:chOff x="228010" y="-15071"/>
                                                                              <a:chExt cx="6007345" cy="4032944"/>
                                                                            </a:xfrm>
                                                                          </p:grpSpPr>
                                                                          <p:grpSp>
                                                                            <p:nvGrpSpPr>
                                                                              <p:cNvPr id="123" name="组合 122">
                                                                                <a:extLst>
                                                                                  <a:ext uri="{FF2B5EF4-FFF2-40B4-BE49-F238E27FC236}">
                                                                                    <a16:creationId xmlns:a16="http://schemas.microsoft.com/office/drawing/2014/main" id="{99631587-6909-481E-9846-521047A1AADA}"/>
                                                                                  </a:ext>
                                                                                </a:extLst>
                                                                              </p:cNvPr>
                                                                              <p:cNvGrpSpPr/>
                                                                              <p:nvPr/>
                                                                            </p:nvGrpSpPr>
                                                                            <p:grpSpPr>
                                                                              <a:xfrm>
                                                                                <a:off x="228010" y="-15071"/>
                                                                                <a:ext cx="6007345" cy="4032944"/>
                                                                                <a:chOff x="228010" y="-15071"/>
                                                                                <a:chExt cx="6007345" cy="4032944"/>
                                                                              </a:xfrm>
                                                                            </p:grpSpPr>
                                                                            <p:grpSp>
                                                                              <p:nvGrpSpPr>
                                                                                <p:cNvPr id="125" name="组合 124">
                                                                                  <a:extLst>
                                                                                    <a:ext uri="{FF2B5EF4-FFF2-40B4-BE49-F238E27FC236}">
                                                                                      <a16:creationId xmlns:a16="http://schemas.microsoft.com/office/drawing/2014/main" id="{13EC1744-A0B6-4149-9F28-65F59557ADB6}"/>
                                                                                    </a:ext>
                                                                                  </a:extLst>
                                                                                </p:cNvPr>
                                                                                <p:cNvGrpSpPr/>
                                                                                <p:nvPr/>
                                                                              </p:nvGrpSpPr>
                                                                              <p:grpSpPr>
                                                                                <a:xfrm>
                                                                                  <a:off x="228010" y="-15071"/>
                                                                                  <a:ext cx="6007345" cy="4032944"/>
                                                                                  <a:chOff x="228010" y="-15071"/>
                                                                                  <a:chExt cx="6007345" cy="4032944"/>
                                                                                </a:xfrm>
                                                                              </p:grpSpPr>
                                                                              <p:grpSp>
                                                                                <p:nvGrpSpPr>
                                                                                  <p:cNvPr id="128" name="组合 127">
                                                                                    <a:extLst>
                                                                                      <a:ext uri="{FF2B5EF4-FFF2-40B4-BE49-F238E27FC236}">
                                                                                        <a16:creationId xmlns:a16="http://schemas.microsoft.com/office/drawing/2014/main" id="{8CB0AB0B-D208-4CD1-A76D-205978291DE8}"/>
                                                                                      </a:ext>
                                                                                    </a:extLst>
                                                                                  </p:cNvPr>
                                                                                  <p:cNvGrpSpPr/>
                                                                                  <p:nvPr/>
                                                                                </p:nvGrpSpPr>
                                                                                <p:grpSpPr>
                                                                                  <a:xfrm>
                                                                                    <a:off x="228010" y="-15071"/>
                                                                                    <a:ext cx="6007345" cy="4032944"/>
                                                                                    <a:chOff x="228010" y="-15071"/>
                                                                                    <a:chExt cx="6007345" cy="4032944"/>
                                                                                  </a:xfrm>
                                                                                </p:grpSpPr>
                                                                                <p:grpSp>
                                                                                  <p:nvGrpSpPr>
                                                                                    <p:cNvPr id="133" name="组合 132">
                                                                                      <a:extLst>
                                                                                        <a:ext uri="{FF2B5EF4-FFF2-40B4-BE49-F238E27FC236}">
                                                                                          <a16:creationId xmlns:a16="http://schemas.microsoft.com/office/drawing/2014/main" id="{192EED15-85AC-494B-A37C-50B3CA9D0D6F}"/>
                                                                                        </a:ext>
                                                                                      </a:extLst>
                                                                                    </p:cNvPr>
                                                                                    <p:cNvGrpSpPr/>
                                                                                    <p:nvPr/>
                                                                                  </p:nvGrpSpPr>
                                                                                  <p:grpSpPr>
                                                                                    <a:xfrm>
                                                                                      <a:off x="228010" y="-15071"/>
                                                                                      <a:ext cx="6007345" cy="4032944"/>
                                                                                      <a:chOff x="-68695" y="-47868"/>
                                                                                      <a:chExt cx="6007345" cy="4032944"/>
                                                                                    </a:xfrm>
                                                                                  </p:grpSpPr>
                                                                                  <p:grpSp>
                                                                                    <p:nvGrpSpPr>
                                                                                      <p:cNvPr id="134" name="组合 133">
                                                                                        <a:extLst>
                                                                                          <a:ext uri="{FF2B5EF4-FFF2-40B4-BE49-F238E27FC236}">
                                                                                            <a16:creationId xmlns:a16="http://schemas.microsoft.com/office/drawing/2014/main" id="{71B96678-DC02-449E-9816-A787BDC2CF6B}"/>
                                                                                          </a:ext>
                                                                                        </a:extLst>
                                                                                      </p:cNvPr>
                                                                                      <p:cNvGrpSpPr/>
                                                                                      <p:nvPr/>
                                                                                    </p:nvGrpSpPr>
                                                                                    <p:grpSpPr>
                                                                                      <a:xfrm>
                                                                                        <a:off x="-68695" y="-47868"/>
                                                                                        <a:ext cx="6007345" cy="4032944"/>
                                                                                        <a:chOff x="-84046" y="-47868"/>
                                                                                        <a:chExt cx="6007345" cy="4032944"/>
                                                                                      </a:xfrm>
                                                                                    </p:grpSpPr>
                                                                                    <p:sp>
                                                                                      <p:nvSpPr>
                                                                                        <p:cNvPr id="136" name="文本框 25">
                                                                                          <a:extLst>
                                                                                            <a:ext uri="{FF2B5EF4-FFF2-40B4-BE49-F238E27FC236}">
                                                                                              <a16:creationId xmlns:a16="http://schemas.microsoft.com/office/drawing/2014/main" id="{4FA67A05-F9A8-4302-9322-B5E027A459B2}"/>
                                                                                            </a:ext>
                                                                                          </a:extLst>
                                                                                        </p:cNvPr>
                                                                                        <p:cNvSpPr txBox="1"/>
                                                                                        <p:nvPr/>
                                                                                      </p:nvSpPr>
                                                                                      <p:spPr>
                                                                                        <a:xfrm rot="20934415">
                                                                                          <a:off x="1644939" y="1089466"/>
                                                                                          <a:ext cx="1161057" cy="266561"/>
                                                                                        </a:xfrm>
                                                                                        <a:prstGeom prst="rect">
                                                                                          <a:avLst/>
                                                                                        </a:prstGeom>
                                                                                        <a:noFill/>
                                                                                        <a:ln w="19050">
                                                                                          <a:noFill/>
                                                                                        </a:ln>
                                                                                      </p:spPr>
                                                                                      <p:txBody>
                  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                  <a:prstTxWarp prst="textNoShape">
                                                                                            <a:avLst/>
                                                                                          </a:prstTxWarp>
                                                                                          <a:noAutofit/>
                                                                                        </a:bodyPr>
                                                                                        <a:lstStyle/>
                                                                                        <a:p>
                                                                                          <a:pPr algn="ctr"/>
                                                                                          <a:r>
                                                                                            <a:rPr lang="en-US" sz="900" kern="500" dirty="0">
                                                                                              <a:effectLst/>
                                                                                              <a:latin typeface="Times New Roman" panose="02020603050405020304" pitchFamily="18" charset="0"/>
                                                                                              <a:ea typeface="等线" panose="02010600030101010101" pitchFamily="2" charset="-122"/>
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</a:rPr>
                                                                                            <a:t>Rhythm activities (n=60)</a:t>
                                                                                          </a:r>
                                                                                          <a:endParaRPr lang="zh-CN" sz="1050" kern="100" dirty="0">
                                                                                            <a:effectLst/>
                                                                                            <a:latin typeface="等线" panose="02010600030101010101" pitchFamily="2" charset="-122"/>
                                                                                            <a:ea typeface="等线" panose="02010600030101010101" pitchFamily="2" charset="-122"/>
                                                                                            <a:cs typeface="Times New Roman" panose="02020603050405020304" pitchFamily="18" charset="0"/>
                                                                                          </a:endParaRPr>
                                                                                        </a:p>
                                                                                      </p:txBody>
                                                                                    </p:sp>
                                                                                    <p:grpSp>
                                                                                      <p:nvGrpSpPr>
                                                                                        <p:cNvPr id="140" name="组合 139">
                                                                                          <a:extLst>
                                                                                            <a:ext uri="{FF2B5EF4-FFF2-40B4-BE49-F238E27FC236}">
                                                                                              <a16:creationId xmlns:a16="http://schemas.microsoft.com/office/drawing/2014/main" id="{13E8A826-7AFB-4963-8210-F6BAA20460C6}"/>
                                                                                            </a:ext>
                                                                                          </a:extLst>
                                                                                        </p:cNvPr>
                                                                                        <p:cNvGrpSpPr/>
                                                                                        <p:nvPr/>
                                                                                      </p:nvGrpSpPr>
                                                                                      <p:grpSpPr>
                                                                                        <a:xfrm>
                                                                                          <a:off x="-84046" y="-47868"/>
                                                                                          <a:ext cx="6007345" cy="4032944"/>
                                                                                          <a:chOff x="-84046" y="-47868"/>
                                                                                          <a:chExt cx="6007345" cy="4032944"/>
                                                                                        </a:xfrm>
                                                                                      </p:grpSpPr>
                                                                                      <p:cxnSp>
                                                                                        <p:nvCxnSpPr>
                                                                                          <p:cNvPr id="141" name="直接箭头连接符 140">
                                                                                            <a:extLst>
                                                                                              <a:ext uri="{FF2B5EF4-FFF2-40B4-BE49-F238E27FC236}">
                                                                                                <a16:creationId xmlns:a16="http://schemas.microsoft.com/office/drawing/2014/main" id="{F36B90F0-95E2-4869-AD3D-FD17E8A19D2F}"/>
                                                                                              </a:ext>
                                                                                            </a:extLst>
                                                                                          </p:cNvPr>
                                                                                          <p:cNvCxnSpPr>
                                                                                            <a:cxnSpLocks/>
                                                                                          </p:cNvCxnSpPr>
                                                                                          <p:nvPr/>
                                                                                        </p:nvCxnSpPr>
                                                                                        <p:spPr>
                                                                                          <a:xfrm flipH="1">
                                                                                            <a:off x="2855002" y="72780"/>
                                                                                            <a:ext cx="1037333" cy="5121"/>
                                                                                          </a:xfrm>
                                                                                          <a:prstGeom prst="straightConnector1">
                                                                                            <a:avLst/>
                                                                                          </a:prstGeom>
                                                                                          <a:ln w="19050">
                                                                                            <a:tailEnd type="triangle"/>
                                                                                          </a:ln>
                                                                                        </p:spPr>
                                                                                        <p:style>
                                                                                          <a:lnRef idx="2">
                                                                                            <a:schemeClr val="dk1"/>
                                                                                          </a:lnRef>
                                                                                          <a:fillRef idx="0">
                                                                                            <a:schemeClr val="dk1"/>
                                                                                          </a:fillRef>
                                                                                          <a:effectRef idx="1">
                                                                                            <a:schemeClr val="dk1"/>
                                                                                          </a:effectRef>
                                                                                          <a:fontRef idx="minor">
                                                                                            <a:schemeClr val="tx1"/>
                                                                                          </a:fontRef>
                                                                                        </p:style>
                                                                                      </p:cxnSp>
                                                                                      <p:cxnSp>
                                                                                        <p:nvCxnSpPr>
                                                                                          <p:cNvPr id="142" name="直接箭头连接符 141">
                                                                                            <a:extLst>
                                                                                              <a:ext uri="{FF2B5EF4-FFF2-40B4-BE49-F238E27FC236}">
                                                                                                <a16:creationId xmlns:a16="http://schemas.microsoft.com/office/drawing/2014/main" id="{B378815C-1E44-425A-A6F5-CD64C037BE42}"/>
                                                                                              </a:ext>
                                                                                            </a:extLst>
                                                                                          </p:cNvPr>
                                                                                          <p:cNvCxnSpPr>
                                                                                            <a:cxnSpLocks/>
                                                                                          </p:cNvCxnSpPr>
                                                                                          <p:nvPr/>
                                                                                        </p:nvCxnSpPr>
                                                                                        <p:spPr>
                                                                                          <a:xfrm flipV="1">
                                                                                            <a:off x="4885966" y="79554"/>
                                                                                            <a:ext cx="1037333" cy="9840"/>
                                                                                          </a:xfrm>
                                                                                          <a:prstGeom prst="straightConnector1">
                                                                                            <a:avLst/>
                                                                                          </a:prstGeom>
                                                                                          <a:ln w="19050">
                                                                                            <a:tailEnd type="triangle"/>
                                                                                          </a:ln>
                                                                                        </p:spPr>
                                                                                        <p:style>
                                                                                          <a:lnRef idx="2">
                                                                                            <a:schemeClr val="dk1"/>
                                                                                          </a:lnRef>
                                                                                          <a:fillRef idx="0">
                                                                                            <a:schemeClr val="dk1"/>
                                                                                          </a:fillRef>
                                                                                          <a:effectRef idx="1">
                                                                                            <a:schemeClr val="dk1"/>
                                                                                          </a:effectRef>
                                                                                          <a:fontRef idx="minor">
                                                                                            <a:schemeClr val="tx1"/>
                                                                                          </a:fontRef>
                                                                                        </p:style>
                                                                                      </p:cxnSp>
                                                                                      <p:sp>
                                                                                        <p:nvSpPr>
                                                                                          <p:cNvPr id="143" name="文本框 32">
                                                                                            <a:extLst>
                                                                                              <a:ext uri="{FF2B5EF4-FFF2-40B4-BE49-F238E27FC236}">
                                                                                                <a16:creationId xmlns:a16="http://schemas.microsoft.com/office/drawing/2014/main" id="{8D6A84AE-546B-454C-BEC4-9552A1DE946E}"/>
                                                                                              </a:ext>
                                                                                            </a:extLst>
                                                                                          </p:cNvPr>
                                                                                          <p:cNvSpPr txBox="1"/>
                                                                                          <p:nvPr/>
                                                                                        </p:nvSpPr>
                                                                                        <p:spPr>
                                                                                          <a:xfrm>
                                                                                            <a:off x="3925888" y="-47868"/>
                                                                                            <a:ext cx="784159" cy="301844"/>
                                                                                          </a:xfrm>
                                                                                          <a:prstGeom prst="rect">
                                                                                            <a:avLst/>
                                                                                          </a:prstGeom>
                                                                                          <a:noFill/>
                                                                                          <a:ln w="19050">
                                                                                            <a:noFill/>
                                                                                          </a:ln>
                                                                                        </p:spPr>
                                                                                        <p:txBody>
                    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                    <a:prstTxWarp prst="textNoShape">
                                                                                              <a:avLst/>
                                                                                            </a:prstTxWarp>
                                                                                            <a:noAutofit/>
                                                                                          </a:bodyPr>
                                                                                          <a:lstStyle/>
                                                                                          <a:p>
                                                                                            <a:pPr algn="ctr"/>
                                                                                            <a:r>
                                                                                              <a:rPr lang="en-US" sz="1100" b="1" kern="100" dirty="0">
                                                                                                <a:effectLst/>
                                                                                                <a:latin typeface="Times New Roman" panose="02020603050405020304" pitchFamily="18" charset="0"/>
                                                                                                <a:ea typeface="等线" panose="02010600030101010101" pitchFamily="2" charset="-122"/>
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</a:rPr>
                                                                                              <a:t>Single-blind</a:t>
                                                                                            </a:r>
                                                                                            <a:endParaRPr lang="zh-CN" sz="1050" kern="100" dirty="0">
                                                                                              <a:effectLst/>
                                                                                              <a:latin typeface="等线" panose="02010600030101010101" pitchFamily="2" charset="-122"/>
                                                                                              <a:ea typeface="等线" panose="02010600030101010101" pitchFamily="2" charset="-122"/>
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</a:endParaRPr>
                                                                                          </a:p>
                                                                                        </p:txBody>
                                                                                      </p:sp>
                                                                                      <p:grpSp>
                                                                                        <p:nvGrpSpPr>
                                                                                          <p:cNvPr id="144" name="组合 143">
                                                                                            <a:extLst>
                                                                                              <a:ext uri="{FF2B5EF4-FFF2-40B4-BE49-F238E27FC236}">
                                                                                                <a16:creationId xmlns:a16="http://schemas.microsoft.com/office/drawing/2014/main" id="{75343B6A-82F8-4599-A35E-32CBC7814349}"/>
                                                                                              </a:ext>
                                                                                            </a:extLst>
                                                                                          </p:cNvPr>
                                                                                          <p:cNvGrpSpPr/>
                                                                                          <p:nvPr/>
                                                                                        </p:nvGrpSpPr>
                                                                                        <p:grpSpPr>
                                                                                          <a:xfrm>
                                                                                            <a:off x="-84046" y="-31903"/>
                                                                                            <a:ext cx="5567938" cy="4016979"/>
                                                                                            <a:chOff x="-84046" y="-34555"/>
                                                                                            <a:chExt cx="5567938" cy="4016979"/>
                                                                                          </a:xfrm>
                                                                                        </p:grpSpPr>
                                                                                        <p:cxnSp>
                                                                                          <p:nvCxnSpPr>
                                                                                            <p:cNvPr id="145" name="直接连接符 144">
                                                                                              <a:extLst>
                                                                                                <a:ext uri="{FF2B5EF4-FFF2-40B4-BE49-F238E27FC236}">
                                                                                                  <a16:creationId xmlns:a16="http://schemas.microsoft.com/office/drawing/2014/main" id="{75507DEE-9DA0-4BBF-B6C1-E7E72215ED3A}"/>
                                                                                                </a:ext>
                                                                                              </a:extLst>
                                                                                            </p:cNvPr>
                                                                                            <p:cNvCxnSpPr/>
                                                                                            <p:nvPr/>
                                                                                          </p:nvCxnSpPr>
                                                                                          <p:spPr>
                                                                                            <a:xfrm flipV="1">
                                                                                              <a:off x="-84046" y="30145"/>
                                                                                              <a:ext cx="6350" cy="1568450"/>
                                                                                            </a:xfrm>
                                                                                            <a:prstGeom prst="line">
                                                                                              <a:avLst/>
                                                                                            </a:prstGeom>
                                                                                            <a:ln w="19050" cap="flat" cmpd="sng" algn="ctr">
                                                                                              <a:solidFill>
                                                                                                <a:schemeClr val="dk1"/>
                                                                                              </a:solidFill>
                                                                                              <a:prstDash val="dash"/>
                                                                                              <a:round/>
                                                                                              <a:headEnd type="none" w="med" len="med"/>
                                                                                              <a:tailEnd type="none" w="med" len="med"/>
                                                                                            </a:ln>
                                                                                          </p:spPr>
                                                                                          <p:style>
                                                                                            <a:lnRef idx="0">
                                                                                              <a:scrgbClr r="0" g="0" b="0"/>
                                                                                            </a:lnRef>
                                                                                            <a:fillRef idx="0">
                                                                                              <a:scrgbClr r="0" g="0" b="0"/>
                                                                                            </a:fillRef>
                                                                                            <a:effectRef idx="0">
                                                                                              <a:scrgbClr r="0" g="0" b="0"/>
                                                                                            </a:effectRef>
                                                                                            <a:fontRef idx="minor">
                                                                                              <a:schemeClr val="tx1"/>
                                                                                            </a:fontRef>
                                                                                          </p:style>
                                                                                        </p:cxnSp>
                                                                                        <p:cxnSp>
                                                                                          <p:nvCxnSpPr>
                                                                                            <p:cNvPr id="146" name="直接连接符 145">
                                                                                              <a:extLst>
                                                                                                <a:ext uri="{FF2B5EF4-FFF2-40B4-BE49-F238E27FC236}">
                                                                                                  <a16:creationId xmlns:a16="http://schemas.microsoft.com/office/drawing/2014/main" id="{29923829-BBB7-4DF6-969D-D3E2925C2E87}"/>
                                                                                                </a:ext>
                                                                                              </a:extLst>
                                                                                            </p:cNvPr>
                                                                                            <p:cNvCxnSpPr/>
                                                                                            <p:nvPr/>
                                                                                          </p:nvCxnSpPr>
                                                                                          <p:spPr>
                                                                                            <a:xfrm flipH="1" flipV="1">
                                                                                              <a:off x="661509" y="139824"/>
                                                                                              <a:ext cx="0" cy="1414839"/>
                                                                                            </a:xfrm>
                                                                                            <a:prstGeom prst="line">
                                                                                              <a:avLst/>
                                                                                            </a:prstGeom>
                                                                                            <a:ln w="19050" cap="flat" cmpd="sng" algn="ctr">
                                                                                              <a:solidFill>
                                                                                                <a:schemeClr val="dk1"/>
                                                                                              </a:solidFill>
                                                                                              <a:prstDash val="dash"/>
                                                                                              <a:round/>
                                                                                              <a:headEnd type="none" w="med" len="med"/>
                                                                                              <a:tailEnd type="none" w="med" len="med"/>
                                                                                            </a:ln>
                                                                                          </p:spPr>
                                                                                          <p:style>
                                                                                            <a:lnRef idx="0">
                                                                                              <a:scrgbClr r="0" g="0" b="0"/>
                                                                                            </a:lnRef>
                                                                                            <a:fillRef idx="0">
                                                                                              <a:scrgbClr r="0" g="0" b="0"/>
                                                                                            </a:fillRef>
                                                                                            <a:effectRef idx="0">
                                                                                              <a:scrgbClr r="0" g="0" b="0"/>
                                                                                            </a:effectRef>
                                                                                            <a:fontRef idx="minor">
                                                                                              <a:schemeClr val="tx1"/>
                                                                                            </a:fontRef>
                                                                                          </p:style>
                                                                                        </p:cxnSp>
                                                                                        <p:sp>
                                                                                          <p:nvSpPr>
                                                                                            <p:cNvPr id="147" name="文本框 37">
                                                                                              <a:extLst>
                                                                                                <a:ext uri="{FF2B5EF4-FFF2-40B4-BE49-F238E27FC236}">
                                                                                                  <a16:creationId xmlns:a16="http://schemas.microsoft.com/office/drawing/2014/main" id="{94BEC951-37E7-4626-842E-69AE48AA3200}"/>
                                                                                                </a:ext>
                                                                                              </a:extLst>
                                                                                            </p:cNvPr>
                                                                                            <p:cNvSpPr txBox="1"/>
                                                                                            <p:nvPr/>
                                                                                          </p:nvSpPr>
                                                                                          <p:spPr>
                                                                                            <a:xfrm>
                                                                                              <a:off x="-77738" y="212226"/>
                                                                                              <a:ext cx="772188" cy="197778"/>
                                                                                            </a:xfrm>
                                                                                            <a:prstGeom prst="rect">
                                                                                              <a:avLst/>
                                                                                            </a:prstGeom>
                                                                                            <a:noFill/>
                                                                                            <a:ln w="19050">
                                                                                              <a:noFill/>
                                                                                            </a:ln>
                                                                                          </p:spPr>
                                                                                          <p:txBody>
                      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                      <a:prstTxWarp prst="textNoShape">
                                                                                                <a:avLst/>
                                                                                              </a:prstTxWarp>
                                                                                              <a:noAutofit/>
                                                                                            </a:bodyPr>
                                                                                            <a:lstStyle/>
                                                                                            <a:p>
                                                                                              <a:pPr algn="ctr"/>
                                                                                              <a:r>
                                                                                                <a:rPr lang="en-US" sz="900" b="1" kern="100" dirty="0">
                                                                                                  <a:effectLst/>
                                                                                                  <a:latin typeface="Times New Roman" panose="02020603050405020304" pitchFamily="18" charset="0"/>
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</a:rPr>
                                                                                                <a:t>Recruitment</a:t>
                                                                                              </a:r>
                                                                                              <a:endParaRPr lang="zh-CN" sz="1050" kern="100" dirty="0">
                                                                                                <a:effectLst/>
                                                                                                <a:latin typeface="等线" panose="02010600030101010101" pitchFamily="2" charset="-122"/>
                                                                                                <a:ea typeface="等线" panose="02010600030101010101" pitchFamily="2" charset="-122"/>
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</a:endParaRPr>
                                                                                            </a:p>
                                                                                          </p:txBody>
                                                                                        </p:sp>
                                                                                        <p:cxnSp>
                                                                                          <p:nvCxnSpPr>
                                                                                            <p:cNvPr id="148" name="直接箭头连接符 147">
                                                                                              <a:extLst>
                                                                                                <a:ext uri="{FF2B5EF4-FFF2-40B4-BE49-F238E27FC236}">
                                                                                                  <a16:creationId xmlns:a16="http://schemas.microsoft.com/office/drawing/2014/main" id="{5963FD9C-DB7A-457B-85EC-5B6F5C7F20AD}"/>
                                                                                                </a:ext>
                                                                                              </a:extLst>
                                                                                            </p:cNvPr>
                                                                                            <p:cNvCxnSpPr>
                                                                                              <a:cxnSpLocks/>
                                                                                            </p:cNvCxnSpPr>
                                                                                            <p:nvPr/>
                                                                                          </p:nvCxnSpPr>
                                                                                          <p:spPr>
                                                                                            <a:xfrm flipH="1" flipV="1">
                                                                                              <a:off x="-18835" y="68064"/>
                                                                                              <a:ext cx="897339" cy="4437"/>
                                                                                            </a:xfrm>
                                                                                            <a:prstGeom prst="straightConnector1">
                                                                                              <a:avLst/>
                                                                                            </a:prstGeom>
                                                                                            <a:ln w="19050">
                                                                                              <a:tailEnd type="triangle"/>
                                                                                            </a:ln>
                                                                                          </p:spPr>
                                                                                          <p:style>
                                                                                            <a:lnRef idx="2">
                                                                                              <a:schemeClr val="dk1"/>
                                                                                            </a:lnRef>
                                                                                            <a:fillRef idx="0">
                                                                                              <a:schemeClr val="dk1"/>
                                                                                            </a:fillRef>
                                                                                            <a:effectRef idx="1">
                                                                                              <a:schemeClr val="dk1"/>
                                                                                            </a:effectRef>
                                                                                            <a:fontRef idx="minor">
                                                                                              <a:schemeClr val="tx1"/>
                                                                                            </a:fontRef>
                                                                                          </p:style>
                                                                                        </p:cxnSp>
                                                                                        <p:cxnSp>
                                                                                          <p:nvCxnSpPr>
                                                                                            <p:cNvPr id="149" name="直接箭头连接符 148">
                                                                                              <a:extLst>
                                                                                                <a:ext uri="{FF2B5EF4-FFF2-40B4-BE49-F238E27FC236}">
                                                                                                  <a16:creationId xmlns:a16="http://schemas.microsoft.com/office/drawing/2014/main" id="{B086D0DD-1A85-4CAF-BA9F-8D96BCA9AB98}"/>
                                                                                                </a:ext>
                                                                                              </a:extLst>
                                                                                            </p:cNvPr>
                                                                                            <p:cNvCxnSpPr>
                                                                                              <a:cxnSpLocks/>
                                                                                            </p:cNvCxnSpPr>
                                                                                            <p:nvPr/>
                                                                                          </p:nvCxnSpPr>
                                                                                          <p:spPr>
                                                                                            <a:xfrm>
                                                                                              <a:off x="1824326" y="75248"/>
                                                                                              <a:ext cx="963238" cy="0"/>
                                                                                            </a:xfrm>
                                                                                            <a:prstGeom prst="straightConnector1">
                                                                                              <a:avLst/>
                                                                                            </a:prstGeom>
                                                                                            <a:ln w="19050">
                                                                                              <a:tailEnd type="triangle"/>
                                                                                            </a:ln>
                                                                                          </p:spPr>
                                                                                          <p:style>
                                                                                            <a:lnRef idx="2">
                                                                                              <a:schemeClr val="dk1"/>
                                                                                            </a:lnRef>
                                                                                            <a:fillRef idx="0">
                                                                                              <a:schemeClr val="dk1"/>
                                                                                            </a:fillRef>
                                                                                            <a:effectRef idx="1">
                                                                                              <a:schemeClr val="dk1"/>
                                                                                            </a:effectRef>
                                                                                            <a:fontRef idx="minor">
                                                                                              <a:schemeClr val="tx1"/>
                                                                                            </a:fontRef>
                                                                                          </p:style>
                                                                                        </p:cxnSp>
                                                                                        <p:sp>
                                                                                          <p:nvSpPr>
                                                                                            <p:cNvPr id="150" name="文本框 40">
                                                                                              <a:extLst>
                                                                                                <a:ext uri="{FF2B5EF4-FFF2-40B4-BE49-F238E27FC236}">
                                                                                                  <a16:creationId xmlns:a16="http://schemas.microsoft.com/office/drawing/2014/main" id="{AC3B4A21-2065-45B8-8FFD-5DDDBF291032}"/>
                                                                                                </a:ext>
                                                                                              </a:extLst>
                                                                                            </p:cNvPr>
                                                                                            <p:cNvSpPr txBox="1"/>
                                                                                            <p:nvPr/>
                                                                                          </p:nvSpPr>
                                                                                          <p:spPr>
                                                                                            <a:xfrm>
                                                                                              <a:off x="1020441" y="-34555"/>
                                                                                              <a:ext cx="733740" cy="298450"/>
                                                                                            </a:xfrm>
                                                                                            <a:prstGeom prst="rect">
                                                                                              <a:avLst/>
                                                                                            </a:prstGeom>
                                                                                            <a:noFill/>
                                                                                            <a:ln w="19050">
                                                                                              <a:noFill/>
                                                                                            </a:ln>
                                                                                          </p:spPr>
                                                                                          <p:txBody>
                      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                      <a:prstTxWarp prst="textNoShape">
                                                                                                <a:avLst/>
                                                                                              </a:prstTxWarp>
                                                                                              <a:noAutofit/>
                                                                                            </a:bodyPr>
                                                                                            <a:lstStyle/>
                                                                                            <a:p>
                                                                                              <a:pPr algn="ctr"/>
                                                                                              <a:r>
                                                                                                <a:rPr lang="en-US" sz="1100" b="1" kern="100" dirty="0">
                                                                                                  <a:effectLst/>
                                                                                                  <a:latin typeface="Times New Roman" panose="02020603050405020304" pitchFamily="18" charset="0"/>
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</a:rPr>
                                                                                                <a:t>Double-blind</a:t>
                                                                                              </a:r>
                                                                                              <a:endParaRPr lang="zh-CN" sz="1050" kern="100" dirty="0">
                                                                                                <a:effectLst/>
                                                                                                <a:latin typeface="等线" panose="02010600030101010101" pitchFamily="2" charset="-122"/>
                                                                                                <a:ea typeface="等线" panose="02010600030101010101" pitchFamily="2" charset="-122"/>
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</a:endParaRPr>
                                                                                            </a:p>
                                                                                          </p:txBody>
                                                                                        </p:sp>
                                                                                        <p:sp>
                                                                                          <p:nvSpPr>
                                                                                            <p:cNvPr id="151" name="文本框 43">
                                                                                              <a:extLst>
                                                                                                <a:ext uri="{FF2B5EF4-FFF2-40B4-BE49-F238E27FC236}">
                                                                                                  <a16:creationId xmlns:a16="http://schemas.microsoft.com/office/drawing/2014/main" id="{499A179D-BDF7-4ED3-8C4A-56DE439B7275}"/>
                                                                                                </a:ext>
                                                                                              </a:extLst>
                                                                                            </p:cNvPr>
                                                                                            <p:cNvSpPr txBox="1"/>
                                                                                            <p:nvPr/>
                                                                                          </p:nvSpPr>
                                                                                          <p:spPr>
                                                                                            <a:xfrm rot="20204592">
                                                                                              <a:off x="1703446" y="784290"/>
                                                                                              <a:ext cx="925473" cy="263220"/>
                                                                                            </a:xfrm>
                                                                                            <a:prstGeom prst="rect">
                                                                                              <a:avLst/>
                                                                                            </a:prstGeom>
                                                                                            <a:noFill/>
                                                                                            <a:ln w="19050">
                                                                                              <a:noFill/>
                                                                                            </a:ln>
                                                                                          </p:spPr>
                                                                                          <p:txBody>
                      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                      <a:prstTxWarp prst="textNoShape">
                                                                                                <a:avLst/>
                                                                                              </a:prstTxWarp>
                                                                                              <a:noAutofit/>
                                                                                            </a:bodyPr>
                                                                                            <a:lstStyle/>
                                                                                            <a:p>
                                                                                              <a:pPr algn="just"/>
                                                                                              <a:r>
                                                                                                <a:rPr lang="en-US" sz="900" kern="100" dirty="0">
                                                                                                  <a:effectLst/>
                                                                                                  <a:latin typeface="Times New Roman" panose="02020603050405020304" pitchFamily="18" charset="0"/>
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</a:rPr>
                                                                                                <a:t>Ball games (n=60)</a:t>
                                                                                              </a:r>
                                                                                              <a:endParaRPr lang="zh-CN" sz="1050" kern="100" dirty="0">
                                                                                                <a:effectLst/>
                                                                                                <a:latin typeface="等线" panose="02010600030101010101" pitchFamily="2" charset="-122"/>
                                                                                                <a:ea typeface="等线" panose="02010600030101010101" pitchFamily="2" charset="-122"/>
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</a:endParaRPr>
                                                                                            </a:p>
                                                                                          </p:txBody>
                                                                                        </p:sp>
                                                                                        <p:sp>
                                                                                          <p:nvSpPr>
                                                                                            <p:cNvPr id="152" name="文本框 44">
                                                                                              <a:extLst>
                                                                                                <a:ext uri="{FF2B5EF4-FFF2-40B4-BE49-F238E27FC236}">
                                                                                                  <a16:creationId xmlns:a16="http://schemas.microsoft.com/office/drawing/2014/main" id="{325E3F25-2ECF-42DC-ADA4-9735AE701D29}"/>
                                                                                                </a:ext>
                                                                                              </a:extLst>
                                                                                            </p:cNvPr>
                                                                                            <p:cNvSpPr txBox="1"/>
                                                                                            <p:nvPr/>
                                                                                          </p:nvSpPr>
                                                                                          <p:spPr>
                                                                                            <a:xfrm>
                                                                                              <a:off x="1382684" y="216044"/>
                                                                                              <a:ext cx="669408" cy="230741"/>
                                                                                            </a:xfrm>
                                                                                            <a:prstGeom prst="rect">
                                                                                              <a:avLst/>
                                                                                            </a:prstGeom>
                                                                                            <a:solidFill>
                                                                                              <a:schemeClr val="lt1"/>
                                                                                            </a:solidFill>
                                                                                            <a:ln w="19050">
                                                                                              <a:noFill/>
                                                                                            </a:ln>
                                                                                          </p:spPr>
                                                                                          <p:txBody>
                      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                      <a:prstTxWarp prst="textNoShape">
                                                                                                <a:avLst/>
                                                                                              </a:prstTxWarp>
                                                                                              <a:noAutofit/>
                                                                                            </a:bodyPr>
                                                                                            <a:lstStyle/>
                                                                                            <a:p>
                                                                                              <a:pPr algn="ctr"/>
                                                                                              <a:r>
                                                                                                <a:rPr lang="en-US" altLang="zh-CN" sz="900" b="1" kern="100" dirty="0">
                                                                                                  <a:latin typeface="Times New Roman" panose="02020603050405020304" pitchFamily="18" charset="0"/>
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</a:rPr>
                                                                                                <a:t>Groups</a:t>
                                                                                              </a:r>
                                                                                              <a:endParaRPr lang="zh-CN" sz="1050" kern="100" dirty="0">
                                                                                                <a:effectLst/>
                                                                                                <a:latin typeface="等线" panose="02010600030101010101" pitchFamily="2" charset="-122"/>
                                                                                                <a:ea typeface="等线" panose="02010600030101010101" pitchFamily="2" charset="-122"/>
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</a:endParaRPr>
                                                                                            </a:p>
                                                                                          </p:txBody>
                                                                                        </p:sp>
                                                                                        <p:grpSp>
                                                                                          <p:nvGrpSpPr>
                                                                                            <p:cNvPr id="153" name="组合 152">
                                                                                              <a:extLst>
                                                                                                <a:ext uri="{FF2B5EF4-FFF2-40B4-BE49-F238E27FC236}">
                                                                                                  <a16:creationId xmlns:a16="http://schemas.microsoft.com/office/drawing/2014/main" id="{EA32BB94-8365-4396-B985-D843868F8EA4}"/>
                                                                                                </a:ext>
                                                                                              </a:extLst>
                                                                                            </p:cNvPr>
                                                                                            <p:cNvGrpSpPr/>
                                                                                            <p:nvPr/>
                                                                                          </p:nvGrpSpPr>
                                                                                          <p:grpSpPr>
                                                                                            <a:xfrm>
                                                                                              <a:off x="210024" y="55983"/>
                                                                                              <a:ext cx="5273868" cy="3926441"/>
                                                                                              <a:chOff x="-991" y="45934"/>
                                                                                              <a:chExt cx="5273868" cy="3926441"/>
                                                                                            </a:xfrm>
                                                                                          </p:grpSpPr>
                                                                                          <p:cxnSp>
                                                                                            <p:nvCxnSpPr>
                                                                                              <p:cNvPr id="154" name="直接连接符 153">
                                                                                                <a:extLst>
                                                                                                  <a:ext uri="{FF2B5EF4-FFF2-40B4-BE49-F238E27FC236}">
                                                                                                    <a16:creationId xmlns:a16="http://schemas.microsoft.com/office/drawing/2014/main" id="{9618E684-AA4C-46A2-B7ED-AD2AB54F90D9}"/>
                                                                                                  </a:ext>
                                                                                                </a:extLst>
                                                                                              </p:cNvPr>
                                                                                              <p:cNvCxnSpPr>
                                                                                                <a:cxnSpLocks/>
                                                                                              </p:cNvCxnSpPr>
                                                                                              <p:nvPr/>
                                                                                            </p:nvCxnSpPr>
                                                                                            <p:spPr>
                                                                                              <a:xfrm flipV="1">
                                                                                                <a:off x="453305" y="1458140"/>
                                                                                                <a:ext cx="623544" cy="82520"/>
                                                                                              </a:xfrm>
                                                                                              <a:prstGeom prst="line">
                                                                                                <a:avLst/>
                                                                                              </a:prstGeom>
                                                                                              <a:ln w="19050"/>
                                                                                            </p:spPr>
                                                                                            <p:style>
                                                                                              <a:lnRef idx="2">
                                                                                                <a:schemeClr val="dk1"/>
                                                                                              </a:lnRef>
                                                                                              <a:fillRef idx="0">
                                                                                                <a:schemeClr val="dk1"/>
                                                                                              </a:fillRef>
                                                                                              <a:effectRef idx="1">
                                                                                                <a:schemeClr val="dk1"/>
                                                                                              </a:effectRef>
                                                                                              <a:fontRef idx="minor">
                                                                                                <a:schemeClr val="tx1"/>
                                                                                              </a:fontRef>
                                                                                            </p:style>
                                                                                          </p:cxnSp>
                                                                                          <p:cxnSp>
                                                                                            <p:nvCxnSpPr>
                                                                                              <p:cNvPr id="155" name="直接连接符 154">
                                                                                                <a:extLst>
                                                                                                  <a:ext uri="{FF2B5EF4-FFF2-40B4-BE49-F238E27FC236}">
                                                                                                    <a16:creationId xmlns:a16="http://schemas.microsoft.com/office/drawing/2014/main" id="{E2FE7793-9D46-4922-8D7C-2382B752714B}"/>
                                                                                                  </a:ext>
                                                                                                </a:extLst>
                                                                                              </p:cNvPr>
                                                                                              <p:cNvCxnSpPr>
                                                                                                <a:cxnSpLocks/>
                                                                                              </p:cNvCxnSpPr>
                                                                                              <p:nvPr/>
                                                                                            </p:nvCxnSpPr>
                                                                                            <p:spPr>
                                                                                              <a:xfrm>
                                                                                                <a:off x="447685" y="1544613"/>
                                                                                                <a:ext cx="2153349" cy="1151549"/>
                                                                                              </a:xfrm>
                                                                                              <a:prstGeom prst="line">
                                                                                                <a:avLst/>
                                                                                              </a:prstGeom>
                                                                                              <a:ln w="19050"/>
                                                                                            </p:spPr>
                                                                                            <p:style>
                                                                                              <a:lnRef idx="2">
                                                                                                <a:schemeClr val="dk1"/>
                                                                                              </a:lnRef>
                                                                                              <a:fillRef idx="0">
                                                                                                <a:schemeClr val="dk1"/>
                                                                                              </a:fillRef>
                                                                                              <a:effectRef idx="1">
                                                                                                <a:schemeClr val="dk1"/>
                                                                                              </a:effectRef>
                                                                                              <a:fontRef idx="minor">
                                                                                                <a:schemeClr val="tx1"/>
                                                                                              </a:fontRef>
                                                                                            </p:style>
                                                                                          </p:cxnSp>
                                                                                          <p:cxnSp>
                                                                                            <p:nvCxnSpPr>
                                                                                              <p:cNvPr id="156" name="直接连接符 155">
                                                                                                <a:extLst>
                                                                                                  <a:ext uri="{FF2B5EF4-FFF2-40B4-BE49-F238E27FC236}">
                                                                                                    <a16:creationId xmlns:a16="http://schemas.microsoft.com/office/drawing/2014/main" id="{1FB0B7D4-F40E-4422-BF03-C66B9F5405E7}"/>
                                                                                                  </a:ext>
                                                                                                </a:extLst>
                                                                                              </p:cNvPr>
                                                                                              <p:cNvCxnSpPr>
                                                                                                <a:cxnSpLocks/>
                                                                                              </p:cNvCxnSpPr>
                                                                                              <p:nvPr/>
                                                                                            </p:nvCxnSpPr>
                                                                                            <p:spPr>
                                                                                              <a:xfrm flipV="1">
                                                                                                <a:off x="1057869" y="599167"/>
                                                                                                <a:ext cx="1551034" cy="865329"/>
                                                                                              </a:xfrm>
                                                                                              <a:prstGeom prst="line">
                                                                                                <a:avLst/>
                                                                                              </a:prstGeom>
                                                                                              <a:ln w="19050">
                                                                                                <a:solidFill>
                                                                                                  <a:schemeClr val="dk1"/>
                                                                                                </a:solidFill>
                                                                                              </a:ln>
                                                                                            </p:spPr>
                                                                                            <p:style>
                                                                                              <a:lnRef idx="2">
                                                                                                <a:schemeClr val="dk1"/>
                                                                                              </a:lnRef>
                                                                                              <a:fillRef idx="0">
                                                                                                <a:schemeClr val="dk1"/>
                                                                                              </a:fillRef>
                                                                                              <a:effectRef idx="1">
                                                                                                <a:schemeClr val="dk1"/>
                                                                                              </a:effectRef>
                                                                                              <a:fontRef idx="minor">
                                                                                                <a:schemeClr val="tx1"/>
                                                                                              </a:fontRef>
                                                                                            </p:style>
                                                                                          </p:cxnSp>
                                                                                          <p:cxnSp>
                                                                                            <p:nvCxnSpPr>
                                                                                              <p:cNvPr id="157" name="直接连接符 156">
                                                                                                <a:extLst>
                                                                                                  <a:ext uri="{FF2B5EF4-FFF2-40B4-BE49-F238E27FC236}">
                                                                                                    <a16:creationId xmlns:a16="http://schemas.microsoft.com/office/drawing/2014/main" id="{B56CCD22-E1D7-46F0-832A-8FE7A0F55E09}"/>
                                                                                                  </a:ext>
                                                                                                </a:extLst>
                                                                                              </p:cNvPr>
                                                                                              <p:cNvCxnSpPr>
                                                                                                <a:cxnSpLocks/>
                                                                                              </p:cNvCxnSpPr>
                                                                                              <p:nvPr/>
                                                                                            </p:nvCxnSpPr>
                                                                                            <p:spPr>
                                                                                              <a:xfrm flipV="1">
                                                                                                <a:off x="1053195" y="1136235"/>
                                                                                                <a:ext cx="1579254" cy="323613"/>
                                                                                              </a:xfrm>
                                                                                              <a:prstGeom prst="line">
                                                                                                <a:avLst/>
                                                                                              </a:prstGeom>
                                                                                              <a:ln w="19050"/>
                                                                                            </p:spPr>
                                                                                            <p:style>
                                                                                              <a:lnRef idx="2">
                                                                                                <a:schemeClr val="dk1"/>
                                                                                              </a:lnRef>
                                                                                              <a:fillRef idx="0">
                                                                                                <a:schemeClr val="dk1"/>
                                                                                              </a:fillRef>
                                                                                              <a:effectRef idx="1">
                                                                                                <a:schemeClr val="dk1"/>
                                                                                              </a:effectRef>
                                                                                              <a:fontRef idx="minor">
                                                                                                <a:schemeClr val="tx1"/>
                                                                                              </a:fontRef>
                                                                                            </p:style>
                                                                                          </p:cxnSp>
                                                                                          <p:cxnSp>
                                                                                            <p:nvCxnSpPr>
                                                                                              <p:cNvPr id="158" name="直接连接符 157">
                                                                                                <a:extLst>
                                                                                                  <a:ext uri="{FF2B5EF4-FFF2-40B4-BE49-F238E27FC236}">
                                                                                                    <a16:creationId xmlns:a16="http://schemas.microsoft.com/office/drawing/2014/main" id="{34841240-9175-4E89-A39B-B2428529A29B}"/>
                                                                                                  </a:ext>
                                                                                                </a:extLst>
                                                                                              </p:cNvPr>
                                                                                              <p:cNvCxnSpPr>
                                                                                                <a:cxnSpLocks/>
                                                                                              </p:cNvCxnSpPr>
                                                                                              <p:nvPr/>
                                                                                            </p:nvCxnSpPr>
                                                                                            <p:spPr>
                                                                                              <a:xfrm>
                                                                                                <a:off x="1046429" y="1464494"/>
                                                                                                <a:ext cx="1564562" cy="676787"/>
                                                                                              </a:xfrm>
                                                                                              <a:prstGeom prst="line">
                                                                                                <a:avLst/>
                                                                                              </a:prstGeom>
                                                                                              <a:ln w="19050"/>
                                                                                            </p:spPr>
                                                                                            <p:style>
                                                                                              <a:lnRef idx="2">
                                                                                                <a:schemeClr val="dk1"/>
                                                                                              </a:lnRef>
                                                                                              <a:fillRef idx="0">
                                                                                                <a:schemeClr val="dk1"/>
                                                                                              </a:fillRef>
                                                                                              <a:effectRef idx="1">
                                                                                                <a:schemeClr val="dk1"/>
                                                                                              </a:effectRef>
                                                                                              <a:fontRef idx="minor">
                                                                                                <a:schemeClr val="tx1"/>
                                                                                              </a:fontRef>
                                                                                            </p:style>
                                                                                          </p:cxnSp>
                                                                                          <p:cxnSp>
                                                                                            <p:nvCxnSpPr>
                                                                                              <p:cNvPr id="159" name="直接连接符 158">
                                                                                                <a:extLst>
                                                                                                  <a:ext uri="{FF2B5EF4-FFF2-40B4-BE49-F238E27FC236}">
                                                                                                    <a16:creationId xmlns:a16="http://schemas.microsoft.com/office/drawing/2014/main" id="{C51368B6-7C98-4F71-94E9-3516A224682B}"/>
                                                                                                  </a:ext>
                                                                                                </a:extLst>
                                                                                              </p:cNvPr>
                                                                                              <p:cNvCxnSpPr/>
                                                                                              <p:nvPr/>
                                                                                            </p:nvCxnSpPr>
                                                                                            <p:spPr>
                                                                                              <a:xfrm flipH="1">
                                                                                                <a:off x="2611996" y="45934"/>
                                                                                                <a:ext cx="0" cy="2829687"/>
                                                                                              </a:xfrm>
                                                                                              <a:prstGeom prst="line">
                                                                                                <a:avLst/>
                                                                                              </a:prstGeom>
                                                                                              <a:ln w="19050" cap="flat" cmpd="sng" algn="ctr">
                                                                                                <a:solidFill>
                                                                                                  <a:schemeClr val="dk1"/>
                                                                                                </a:solidFill>
                                                                                                <a:prstDash val="dash"/>
                                                                                                <a:round/>
                                                                                                <a:headEnd type="none" w="med" len="med"/>
                                                                                                <a:tailEnd type="none" w="med" len="med"/>
                                                                                              </a:ln>
                                                                                            </p:spPr>
                                                                                            <p:style>
                                                                                              <a:lnRef idx="0">
                                                                                                <a:scrgbClr r="0" g="0" b="0"/>
                                                                                              </a:lnRef>
                                                                                              <a:fillRef idx="0">
                                                                                                <a:scrgbClr r="0" g="0" b="0"/>
                                                                                              </a:fillRef>
                                                                                              <a:effectRef idx="0">
                                                                                                <a:scrgbClr r="0" g="0" b="0"/>
                                                                                              </a:effectRef>
                                                                                              <a:fontRef idx="minor">
                                                                                                <a:schemeClr val="tx1"/>
                                                                                              </a:fontRef>
                                                                                            </p:style>
                                                                                          </p:cxnSp>
                                                                                          <p:cxnSp>
                                                                                            <p:nvCxnSpPr>
                                                                                              <p:cNvPr id="161" name="直接连接符 160">
                                                                                                <a:extLst>
                                                                                                  <a:ext uri="{FF2B5EF4-FFF2-40B4-BE49-F238E27FC236}">
                                                                                                    <a16:creationId xmlns:a16="http://schemas.microsoft.com/office/drawing/2014/main" id="{4B3C4D9B-2648-42F4-AA2C-2E8319E95ADC}"/>
                                                                                                  </a:ext>
                                                                                                </a:extLst>
                                                                                              </p:cNvPr>
                                                                                              <p:cNvCxnSpPr>
                                                                                                <a:cxnSpLocks/>
                                                                                              </p:cNvCxnSpPr>
                                                                                              <p:nvPr/>
                                                                                            </p:nvCxnSpPr>
                                                                                            <p:spPr>
                                                                                              <a:xfrm>
                                                                                                <a:off x="2616828" y="594016"/>
                                                                                                <a:ext cx="629538" cy="399"/>
                                                                                              </a:xfrm>
                                                                                              <a:prstGeom prst="line">
                                                                                                <a:avLst/>
                                                                                              </a:prstGeom>
                                                                                              <a:ln w="12700"/>
                                                                                            </p:spPr>
                                                                                            <p:style>
                                                                                              <a:lnRef idx="2">
                                                                                                <a:schemeClr val="dk1"/>
                                                                                              </a:lnRef>
                                                                                              <a:fillRef idx="0">
                                                                                                <a:schemeClr val="dk1"/>
                                                                                              </a:fillRef>
                                                                                              <a:effectRef idx="1">
                                                                                                <a:schemeClr val="dk1"/>
                                                                                              </a:effectRef>
                                                                                              <a:fontRef idx="minor">
                                                                                                <a:schemeClr val="tx1"/>
                                                                                              </a:fontRef>
                                                                                            </p:style>
                                                                                          </p:cxnSp>
                                                                                          <p:cxnSp>
                                                                                            <p:nvCxnSpPr>
                                                                                              <p:cNvPr id="162" name="直接连接符 161">
                                                                                                <a:extLst>
                                                                                                  <a:ext uri="{FF2B5EF4-FFF2-40B4-BE49-F238E27FC236}">
                                                                                                    <a16:creationId xmlns:a16="http://schemas.microsoft.com/office/drawing/2014/main" id="{90022227-5048-463E-BABD-A16690453182}"/>
                                                                                                  </a:ext>
                                                                                                </a:extLst>
                                                                                              </p:cNvPr>
                                                                                              <p:cNvCxnSpPr/>
                                                                                              <p:nvPr/>
                                                                                            </p:nvCxnSpPr>
                                                                                            <p:spPr>
                                                                                              <a:xfrm>
                                                                                                <a:off x="5272877" y="290269"/>
                                                                                                <a:ext cx="0" cy="2603553"/>
                                                                                              </a:xfrm>
                                                                                              <a:prstGeom prst="line">
                                                                                                <a:avLst/>
                                                                                              </a:prstGeom>
                                                                                              <a:ln w="19050" cap="flat" cmpd="sng" algn="ctr">
                                                                                                <a:solidFill>
                                                                                                  <a:schemeClr val="dk1"/>
                                                                                                </a:solidFill>
                                                                                                <a:prstDash val="dash"/>
                                                                                                <a:round/>
                                                                                                <a:headEnd type="none" w="med" len="med"/>
                                                                                                <a:tailEnd type="none" w="med" len="med"/>
                                                                                              </a:ln>
                                                                                            </p:spPr>
                                                                                            <p:style>
                                                                                              <a:lnRef idx="0">
                                                                                                <a:scrgbClr r="0" g="0" b="0"/>
                                                                                              </a:lnRef>
                                                                                              <a:fillRef idx="0">
                                                                                                <a:scrgbClr r="0" g="0" b="0"/>
                                                                                              </a:fillRef>
                                                                                              <a:effectRef idx="0">
                                                                                                <a:scrgbClr r="0" g="0" b="0"/>
                                                                                              </a:effectRef>
                                                                                              <a:fontRef idx="minor">
                                                                                                <a:schemeClr val="tx1"/>
                                                                                              </a:fontRef>
                                                                                            </p:style>
                                                                                          </p:cxnSp>
                                                                                          <p:sp>
                                                                                            <p:nvSpPr>
                                                                                              <p:cNvPr id="163" name="文本框 57">
                                                                                                <a:extLst>
                                                                                                  <a:ext uri="{FF2B5EF4-FFF2-40B4-BE49-F238E27FC236}">
                                                                                                    <a16:creationId xmlns:a16="http://schemas.microsoft.com/office/drawing/2014/main" id="{626BACF9-299D-4173-A980-F1595459DAC9}"/>
                                                                                                  </a:ext>
                                                                                                </a:extLst>
                                                                                              </p:cNvPr>
                                                                                              <p:cNvSpPr txBox="1"/>
                                                                                              <p:nvPr/>
                                                                                            </p:nvSpPr>
                                                                                            <p:spPr>
                                                                                              <a:xfrm>
                                                                                                <a:off x="-991" y="2056892"/>
                                                                                                <a:ext cx="973449" cy="304800"/>
                                                                                              </a:xfrm>
                                                                                              <a:prstGeom prst="rect">
                                                                                                <a:avLst/>
                                                                                              </a:prstGeom>
                                                                                              <a:noFill/>
                                                                                              <a:ln w="19050">
                                                                                                <a:noFill/>
                                                                                              </a:ln>
                                                                                            </p:spPr>
                                                                                            <p:txBody>
                        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                        <a:prstTxWarp prst="textNoShape">
                                                                                                  <a:avLst/>
                                                                                                </a:prstTxWarp>
                                                                                                <a:noAutofit/>
                                                                                              </a:bodyPr>
                                                                                              <a:lstStyle/>
                                                                                              <a:p>
                                                                                                <a:pPr algn="just"/>
                                                                                                <a:r>
                                                                                                  <a:rPr lang="en-US" sz="1000" kern="100" dirty="0">
                                                                                                    <a:effectLst/>
                                                                                                    <a:latin typeface="Times New Roman" panose="02020603050405020304" pitchFamily="18" charset="0"/>
  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  </a:rPr>
                                                                                                  <a:t>Cluster-randomization</a:t>
                                                                                                </a:r>
                                                                                                <a:endParaRPr lang="zh-CN" sz="1050" kern="100" dirty="0">
                                                                                                  <a:effectLst/>
                                                                                                  <a:latin typeface="等线" panose="02010600030101010101" pitchFamily="2" charset="-122"/>
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</a:endParaRPr>
                                                                                              </a:p>
                                                                                            </p:txBody>
                                                                                          </p:sp>
                                                                                          <p:sp>
                                                                                            <p:nvSpPr>
                                                                                              <p:cNvPr id="165" name="文本框 61">
                                                                                                <a:extLst>
                                                                                                  <a:ext uri="{FF2B5EF4-FFF2-40B4-BE49-F238E27FC236}">
                                                                                                    <a16:creationId xmlns:a16="http://schemas.microsoft.com/office/drawing/2014/main" id="{DC7F0107-EFC2-4C5C-AB7A-A1DBFB9824FA}"/>
                                                                                                  </a:ext>
                                                                                                </a:extLst>
                                                                                              </p:cNvPr>
                                                                                              <p:cNvSpPr txBox="1"/>
                                                                                              <p:nvPr/>
                                                                                            </p:nvSpPr>
                                                                                            <p:spPr>
                                                                                              <a:xfrm rot="1198832">
                                                                                                <a:off x="1454402" y="1666175"/>
                                                                                                <a:ext cx="1103459" cy="308658"/>
                                                                                              </a:xfrm>
                                                                                              <a:prstGeom prst="rect">
                                                                                                <a:avLst/>
                                                                                              </a:prstGeom>
                                                                                              <a:noFill/>
                                                                                              <a:ln w="19050">
                                                                                                <a:noFill/>
                                                                                              </a:ln>
                                                                                            </p:spPr>
                                                                                            <p:txBody>
                        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                        <a:prstTxWarp prst="textNoShape">
                                                                                                  <a:avLst/>
                                                                                                </a:prstTxWarp>
                                                                                                <a:noAutofit/>
                                                                                              </a:bodyPr>
                                                                                              <a:lstStyle/>
                                                                                              <a:p>
                                                                                                <a:pPr algn="ctr"/>
                                                                                                <a:r>
                                                                                                  <a:rPr lang="en-US" sz="900" kern="100" dirty="0">
                                                                                                    <a:effectLst/>
                                                                                                    <a:latin typeface="Times New Roman" panose="02020603050405020304" pitchFamily="18" charset="0"/>
  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  </a:rPr>
                                                                                                  <a:t>Multiple activities (n=60)</a:t>
                                                                                                </a:r>
                                                                                                <a:endParaRPr lang="zh-CN" sz="1050" kern="100" dirty="0">
                                                                                                  <a:effectLst/>
                                                                                                  <a:latin typeface="等线" panose="02010600030101010101" pitchFamily="2" charset="-122"/>
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</a:endParaRPr>
                                                                                              </a:p>
                                                                                            </p:txBody>
                                                                                          </p:sp>
                                                                                          <p:sp>
                                                                                            <p:nvSpPr>
                                                                                              <p:cNvPr id="166" name="文本框 62">
                                                                                                <a:extLst>
                                                                                                  <a:ext uri="{FF2B5EF4-FFF2-40B4-BE49-F238E27FC236}">
                                                                                                    <a16:creationId xmlns:a16="http://schemas.microsoft.com/office/drawing/2014/main" id="{53789AAB-7B07-4763-BB23-4BF3CC92CC90}"/>
                                                                                                  </a:ext>
                                                                                                </a:extLst>
                                                                                              </p:cNvPr>
                                                                                              <p:cNvSpPr txBox="1"/>
                                                                                              <p:nvPr/>
                                                                                            </p:nvSpPr>
                                                                                            <p:spPr>
                                                                                              <a:xfrm rot="1341863">
                                                                                                <a:off x="917575" y="1713592"/>
                                                                                                <a:ext cx="949994" cy="211410"/>
                                                                                              </a:xfrm>
                                                                                              <a:prstGeom prst="rect">
                                                                                                <a:avLst/>
                                                                                              </a:prstGeom>
                                                                                              <a:noFill/>
                                                                                              <a:ln w="19050">
                                                                                                <a:noFill/>
                                                                                              </a:ln>
                                                                                            </p:spPr>
                                                                                            <p:txBody>
                        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                        <a:prstTxWarp prst="textNoShape">
                                                                                                  <a:avLst/>
                                                                                                </a:prstTxWarp>
                                                                                                <a:noAutofit/>
                                                                                              </a:bodyPr>
                                                                                              <a:lstStyle/>
                                                                                              <a:p>
                                                                                                <a:pPr algn="ctr"/>
                                                                                                <a:r>
                                                                                                  <a:rPr lang="en-US" sz="900" kern="100" dirty="0">
                                                                                                    <a:effectLst/>
                                                                                                    <a:latin typeface="Times New Roman" panose="02020603050405020304" pitchFamily="18" charset="0"/>
  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  </a:rPr>
                                                                                                  <a:t>Control group (n=60)</a:t>
                                                                                                </a:r>
                                                                                                <a:endParaRPr lang="zh-CN" sz="1050" kern="100" dirty="0">
                                                                                                  <a:effectLst/>
                                                                                                  <a:latin typeface="等线" panose="02010600030101010101" pitchFamily="2" charset="-122"/>
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</a:endParaRPr>
                                                                                              </a:p>
                                                                                            </p:txBody>
                                                                                          </p:sp>
                                                                                          <p:grpSp>
                                                                                            <p:nvGrpSpPr>
                                                                                              <p:cNvPr id="167" name="组合 166">
                                                                                                <a:extLst>
                                                                                                  <a:ext uri="{FF2B5EF4-FFF2-40B4-BE49-F238E27FC236}">
                                                                                                    <a16:creationId xmlns:a16="http://schemas.microsoft.com/office/drawing/2014/main" id="{DA24B0BA-3E9D-416A-A686-85A7B9E8F182}"/>
                                                                                                  </a:ext>
                                                                                                </a:extLst>
                                                                                              </p:cNvPr>
                                                                                              <p:cNvGrpSpPr/>
                                                                                              <p:nvPr/>
                                                                                            </p:nvGrpSpPr>
                                                                                            <p:grpSpPr>
                                                                                              <a:xfrm>
                                                                                                <a:off x="2328488" y="136235"/>
                                                                                                <a:ext cx="2807695" cy="3836140"/>
                                                                                                <a:chOff x="2328488" y="-2677303"/>
                                                                                                <a:chExt cx="2807695" cy="3836140"/>
                                                                                              </a:xfrm>
                                                                                            </p:grpSpPr>
                                                                                            <p:sp>
                                                                                              <p:nvSpPr>
                                                                                                <p:cNvPr id="168" name="文本框 67">
                                                                                                  <a:extLst>
                                                                                                    <a:ext uri="{FF2B5EF4-FFF2-40B4-BE49-F238E27FC236}">
                                                                                                      <a16:creationId xmlns:a16="http://schemas.microsoft.com/office/drawing/2014/main" id="{557BA5EE-9A47-4610-AC1E-86CDD00165E6}"/>
                                                                                                    </a:ext>
                                                                                                  </a:extLst>
                                                                                                </p:cNvPr>
                                                                                                <p:cNvSpPr txBox="1"/>
                                                                                                <p:nvPr/>
                                                                                              </p:nvSpPr>
                                                                                              <p:spPr>
                                                                                                <a:xfrm>
                                                                                                  <a:off x="2328488" y="280575"/>
                                                                                                  <a:ext cx="607992" cy="285750"/>
                                                                                                </a:xfrm>
                                                                                                <a:prstGeom prst="rect">
                                                                                                  <a:avLst/>
                                                                                                </a:prstGeom>
                                                                                                <a:noFill/>
                                                                                                <a:ln w="19050">
                                                                                                  <a:noFill/>
                                                                                                </a:ln>
                                                                                              </p:spPr>
                                                                                              <p:txBody>
                          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                          <a:prstTxWarp prst="textNoShape">
                                                                                                    <a:avLst/>
                                                                                                  </a:prstTxWarp>
                                                                                                  <a:noAutofit/>
                                                                                                </a:bodyPr>
                                                                                                <a:lstStyle/>
                                                                                                <a:p>
                                                                                                  <a:pPr algn="ctr"/>
                                                                                                  <a:r>
                                                                                                    <a:rPr lang="en-US" sz="900" kern="100" dirty="0">
                                                                                                      <a:effectLst/>
                                                                                                      <a:latin typeface="Times New Roman" panose="02020603050405020304" pitchFamily="18" charset="0"/>
    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    </a:rPr>
                                                                                                    <a:t>Week 0</a:t>
                                                                                                  </a:r>
                                                                                                  <a:endParaRPr lang="zh-CN" sz="1050" kern="100" dirty="0">
                                                                                                    <a:effectLst/>
                                                                                                    <a:latin typeface="等线" panose="02010600030101010101" pitchFamily="2" charset="-122"/>
  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  </a:endParaRPr>
                                                                                                </a:p>
                                                                                              </p:txBody>
                                                                                            </p:sp>
                                                                                            <p:sp>
                                                                                              <p:nvSpPr>
                                                                                                <p:cNvPr id="169" name="文本框 68">
                                                                                                  <a:extLst>
                                                                                                    <a:ext uri="{FF2B5EF4-FFF2-40B4-BE49-F238E27FC236}">
                                                                                                      <a16:creationId xmlns:a16="http://schemas.microsoft.com/office/drawing/2014/main" id="{7175D7F3-3B3E-4190-AAC1-BD702B22A20C}"/>
                                                                                                    </a:ext>
                                                                                                  </a:extLst>
                                                                                                </p:cNvPr>
                                                                                                <p:cNvSpPr txBox="1"/>
                                                                                                <p:nvPr/>
                                                                                              </p:nvSpPr>
                                                                                              <p:spPr>
                                                                                                <a:xfrm>
                                                                                                  <a:off x="3041541" y="-2677303"/>
                                                                                                  <a:ext cx="746557" cy="356804"/>
                                                                                                </a:xfrm>
                                                                                                <a:prstGeom prst="rect">
                                                                                                  <a:avLst/>
                                                                                                </a:prstGeom>
                                                                                                <a:noFill/>
                                                                                                <a:ln w="19050">
                                                                                                  <a:noFill/>
                                                                                                </a:ln>
                                                                                              </p:spPr>
                                                                                              <p:txBody>
                          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                          <a:prstTxWarp prst="textNoShape">
                                                                                                    <a:avLst/>
                                                                                                  </a:prstTxWarp>
                                                                                                  <a:noAutofit/>
                                                                                                </a:bodyPr>
                                                                                                <a:lstStyle/>
                                                                                                <a:p>
                                                                                                  <a:pPr algn="ctr">
                                                                                                    <a:lnSpc>
                                                                                                      <a:spcPts val="1200"/>
                                                                                                    </a:lnSpc>
                                                                                                  </a:pPr>
                                                                                                  <a:r>
                                                                                                    <a:rPr lang="en-US" sz="950" kern="100" dirty="0">
                                                                                                      <a:effectLst/>
                                                                                                      <a:latin typeface="Times New Roman" panose="02020603050405020304" pitchFamily="18" charset="0"/>
    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    </a:rPr>
                                                                                                    <a:t>16-week </a:t>
                                                                                                  </a:r>
                                                                                                  <a:endParaRPr lang="zh-CN" sz="1050" kern="100" dirty="0">
                                                                                                    <a:effectLst/>
                                                                                                    <a:latin typeface="等线" panose="02010600030101010101" pitchFamily="2" charset="-122"/>
  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  </a:endParaRPr>
                                                                                                </a:p>
                                                                                                <a:p>
                                                                                                  <a:pPr algn="ctr">
                                                                                                    <a:lnSpc>
                                                                                                      <a:spcPts val="1000"/>
                                                                                                    </a:lnSpc>
                                                                                                  </a:pPr>
                                                                                                  <a:r>
                                                                                                    <a:rPr lang="en-US" sz="950" kern="100" dirty="0">
                                                                                                      <a:effectLst/>
                                                                                                      <a:latin typeface="Times New Roman" panose="02020603050405020304" pitchFamily="18" charset="0"/>
    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    </a:rPr>
                                                                                                    <a:t>intervention</a:t>
                                                                                                  </a:r>
                                                                                                  <a:endParaRPr lang="zh-CN" sz="1050" kern="100" dirty="0">
                                                                                                    <a:effectLst/>
                                                                                                    <a:latin typeface="等线" panose="02010600030101010101" pitchFamily="2" charset="-122"/>
  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  </a:endParaRPr>
                                                                                                </a:p>
                                                                                              </p:txBody>
                                                                                            </p:sp>
                                                                                            <p:sp>
                                                                                              <p:nvSpPr>
                                                                                                <p:cNvPr id="170" name="文本框 69">
                                                                                                  <a:extLst>
                                                                                                    <a:ext uri="{FF2B5EF4-FFF2-40B4-BE49-F238E27FC236}">
                                                                                                      <a16:creationId xmlns:a16="http://schemas.microsoft.com/office/drawing/2014/main" id="{D0C2BB6A-1368-4667-A98E-637C3D424FD2}"/>
                                                                                                    </a:ext>
                                                                                                  </a:extLst>
                                                                                                </p:cNvPr>
                                                                                                <p:cNvSpPr txBox="1"/>
                                                                                                <p:nvPr/>
                                                                                              </p:nvSpPr>
                                                                                              <p:spPr>
                                                                                                <a:xfrm>
                                                                                                  <a:off x="4405933" y="-2677060"/>
                                                                                                  <a:ext cx="730250" cy="355303"/>
                                                                                                </a:xfrm>
                                                                                                <a:prstGeom prst="rect">
                                                                                                  <a:avLst/>
                                                                                                </a:prstGeom>
                                                                                                <a:noFill/>
                                                                                                <a:ln w="19050">
                                                                                                  <a:noFill/>
                                                                                                </a:ln>
                                                                                              </p:spPr>
                                                                                              <p:txBody>
                          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                          <a:prstTxWarp prst="textNoShape">
                                                                                                    <a:avLst/>
                                                                                                  </a:prstTxWarp>
                                                                                                  <a:noAutofit/>
                                                                                                </a:bodyPr>
                                                                                                <a:lstStyle/>
                                                                                                <a:p>
                                                                                                  <a:pPr algn="ctr">
                                                                                                    <a:lnSpc>
                                                                                                      <a:spcPts val="1200"/>
                                                                                                    </a:lnSpc>
                                                                                                  </a:pPr>
                                                                                                  <a:r>
                                                                                                    <a:rPr lang="en-US" sz="950" kern="100" dirty="0">
                                                                                                      <a:effectLst/>
                                                                                                      <a:latin typeface="Times New Roman" panose="02020603050405020304" pitchFamily="18" charset="0"/>
    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    </a:rPr>
                                                                                                    <a:t>6-month </a:t>
                                                                                                  </a:r>
                                                                                                  <a:endParaRPr lang="zh-CN" sz="1050" kern="100" dirty="0">
                                                                                                    <a:effectLst/>
                                                                                                    <a:latin typeface="等线" panose="02010600030101010101" pitchFamily="2" charset="-122"/>
  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  </a:endParaRPr>
                                                                                                </a:p>
                                                                                                <a:p>
                                                                                                  <a:pPr algn="ctr">
                                                                                                    <a:lnSpc>
                                                                                                      <a:spcPts val="1000"/>
                                                                                                    </a:lnSpc>
                                                                                                  </a:pPr>
                                                                                                  <a:r>
                                                                                                    <a:rPr lang="en-US" sz="950" kern="100" dirty="0">
                                                                                                      <a:effectLst/>
                                                                                                      <a:latin typeface="Times New Roman" panose="02020603050405020304" pitchFamily="18" charset="0"/>
    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    </a:rPr>
                                                                                                    <a:t>follow-up</a:t>
                                                                                                  </a:r>
                                                                                                  <a:endParaRPr lang="zh-CN" sz="1050" kern="100" dirty="0">
                                                                                                    <a:effectLst/>
                                                                                                    <a:latin typeface="等线" panose="02010600030101010101" pitchFamily="2" charset="-122"/>
  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  </a:endParaRPr>
                                                                                                </a:p>
                                                                                              </p:txBody>
                                                                                            </p:sp>
                                                                                            <p:sp>
                                                                                              <p:nvSpPr>
                                                                                                <p:cNvPr id="171" name="文本框 73">
                                                                                                  <a:extLst>
                                                                                                    <a:ext uri="{FF2B5EF4-FFF2-40B4-BE49-F238E27FC236}">
                                                                                                      <a16:creationId xmlns:a16="http://schemas.microsoft.com/office/drawing/2014/main" id="{7C550F50-8512-472B-970E-C8F4AC5521E5}"/>
                                                                                                    </a:ext>
                                                                                                  </a:extLst>
                                                                                                </p:cNvPr>
                                                                                                <p:cNvSpPr txBox="1"/>
                                                                                                <p:nvPr/>
                                                                                              </p:nvSpPr>
                                                                                              <p:spPr>
                                                                                                <a:xfrm>
                                                                                                  <a:off x="2371779" y="866436"/>
                                                                                                  <a:ext cx="481081" cy="292401"/>
                                                                                                </a:xfrm>
                                                                                                <a:prstGeom prst="rect">
                                                                                                  <a:avLst/>
                                                                                                </a:prstGeom>
                                                                                                <a:noFill/>
                                                                                                <a:ln w="19050">
                                                                                                  <a:noFill/>
                                                                                                </a:ln>
                                                                                              </p:spPr>
                                                                                              <p:txBody>
                          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                          <a:prstTxWarp prst="textNoShape">
                                                                                                    <a:avLst/>
                                                                                                  </a:prstTxWarp>
                                                                                                  <a:noAutofit/>
                                                                                                </a:bodyPr>
                                                                                                <a:lstStyle/>
                                                                                                <a:p>
                                                                                                  <a:pPr algn="ctr">
                                                                                                    <a:lnSpc>
                                                                                                      <a:spcPts val="1000"/>
                                                                                                    </a:lnSpc>
                                                                                                  </a:pPr>
                                                                                                  <a:r>
                                                                                                    <a:rPr lang="en-US" sz="900" kern="100" dirty="0">
                                                                                                      <a:effectLst/>
                                                                                                      <a:latin typeface="Times New Roman" panose="02020603050405020304" pitchFamily="18" charset="0"/>
    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    </a:rPr>
                                                                                                    <a:t>Baseline</a:t>
                                                                                                  </a:r>
                                                                                                </a:p>
                                                                                                <a:p>
                                                                                                  <a:pPr algn="ctr">
                                                                                                    <a:lnSpc>
                                                                                                      <a:spcPts val="1000"/>
                                                                                                    </a:lnSpc>
                                                                                                  </a:pPr>
                                                                                                  <a:r>
                                                                                                    <a:rPr lang="en-US" altLang="zh-CN" sz="900" kern="100" dirty="0">
                                                                                                      <a:latin typeface="Times New Roman" panose="02020603050405020304" pitchFamily="18" charset="0"/>
    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    </a:rPr>
                                                                                                    <a:t>assessment</a:t>
                                                                                                  </a:r>
                                                                                                  <a:endParaRPr lang="zh-CN" sz="1050" kern="100" dirty="0">
                                                                                                    <a:effectLst/>
                                                                                                    <a:latin typeface="等线" panose="02010600030101010101" pitchFamily="2" charset="-122"/>
                                                                                                    <a:ea typeface="等线" panose="02010600030101010101" pitchFamily="2" charset="-122"/>
                                                                                                    <a:cs typeface="Times New Roman" panose="02020603050405020304" pitchFamily="18" charset="0"/>
                                                                                                  </a:endParaRPr>
                                                                                                </a:p>
                                                                                              </p:txBody>
                                                                                            </p:sp>
                                                                                          </p:grpSp>
                                                                                        </p:grpSp>
                                                                                      </p:grpSp>
                                                                                    </p:grpSp>
                                                                                  </p:grpSp>
                                                                                  <p:cxnSp>
                                                                                    <p:nvCxnSpPr>
                                                                                      <p:cNvPr id="135" name="直接连接符 134">
                                                                                        <a:extLst>
                                                                                          <a:ext uri="{FF2B5EF4-FFF2-40B4-BE49-F238E27FC236}">
                                                                                            <a16:creationId xmlns:a16="http://schemas.microsoft.com/office/drawing/2014/main" id="{0215CF85-4F2A-4E44-A712-25588044040D}"/>
                                                                                          </a:ext>
                                                                                        </a:extLst>
                                                                                      </p:cNvPr>
                                                                                      <p:cNvCxnSpPr/>
                                                                                      <p:nvPr/>
                                                                                    </p:nvCxnSpPr>
                                                                                    <p:spPr>
                                                                                      <a:xfrm flipH="1">
                                                                                        <a:off x="3929595" y="316611"/>
                                                                                        <a:ext cx="1" cy="2603312"/>
                                                                                      </a:xfrm>
                                                                                      <a:prstGeom prst="line">
                                                                                        <a:avLst/>
                                                                                      </a:prstGeom>
                                                                                      <a:ln w="19050" cap="flat" cmpd="sng" algn="ctr">
                                                                                        <a:solidFill>
                                                                                          <a:schemeClr val="dk1"/>
                                                                                        </a:solidFill>
                                                                                        <a:prstDash val="dash"/>
                                                                                        <a:round/>
                                                                                        <a:headEnd type="none" w="med" len="med"/>
                                                                                        <a:tailEnd type="none" w="med" len="med"/>
                                                                                      </a:ln>
                                                                                    </p:spPr>
                                                                                    <p:style>
                                                                                      <a:lnRef idx="0">
                                                                                        <a:scrgbClr r="0" g="0" b="0"/>
                                                                                      </a:lnRef>
                                                                                      <a:fillRef idx="0">
                                                                                        <a:scrgbClr r="0" g="0" b="0"/>
                                                                                      </a:fillRef>
                                                                                      <a:effectRef idx="0">
                                                                                        <a:scrgbClr r="0" g="0" b="0"/>
                                                                                      </a:effectRef>
                                                                                      <a:fontRef idx="minor">
                                                                                        <a:schemeClr val="tx1"/>
                                                                                      </a:fontRef>
                                                                                    </p:style>
                                                                                  </p:cxnSp>
                                                                                </p:grpSp>
                                                                                <p:cxnSp>
                                                                                  <p:nvCxnSpPr>
                                                                                    <p:cNvPr id="131" name="直接连接符 130">
                                                                                      <a:extLst>
                                                                                        <a:ext uri="{FF2B5EF4-FFF2-40B4-BE49-F238E27FC236}">
                                                                                          <a16:creationId xmlns:a16="http://schemas.microsoft.com/office/drawing/2014/main" id="{2D68927E-1DB7-4474-8F83-DA9380EFC51F}"/>
                                                                                        </a:ext>
                                                                                      </a:extLst>
                                                                                    </p:cNvPr>
                                                                                    <p:cNvCxnSpPr>
                                                                                      <a:cxnSpLocks/>
                                                                                    </p:cNvCxnSpPr>
                                                                                    <p:nvPr/>
                                                                                  </p:nvCxnSpPr>
                                                                                  <p:spPr>
                                                                                    <a:xfrm flipV="1">
                                                                                      <a:off x="978669" y="343990"/>
                                                                                      <a:ext cx="697732" cy="1"/>
                                                                                    </a:xfrm>
                                                                                    <a:prstGeom prst="line">
                                                                                      <a:avLst/>
                                                                                    </a:prstGeom>
                                                                                    <a:ln w="19050" cap="flat" cmpd="sng" algn="ctr">
                                                                                      <a:solidFill>
                                                                                        <a:schemeClr val="dk1"/>
                                                                                      </a:solidFill>
                                                                                      <a:prstDash val="dash"/>
                                                                                      <a:round/>
                                                                                      <a:headEnd type="none" w="med" len="med"/>
                                                                                      <a:tailEnd type="none" w="med" len="med"/>
                                                                                    </a:ln>
                                                                                  </p:spPr>
                                                                                  <p:style>
                                                                                    <a:lnRef idx="0">
                                                                                      <a:scrgbClr r="0" g="0" b="0"/>
                                                                                    </a:lnRef>
                                                                                    <a:fillRef idx="0">
                                                                                      <a:scrgbClr r="0" g="0" b="0"/>
                                                                                    </a:fillRef>
                                                                                    <a:effectRef idx="0">
                                                                                      <a:scrgbClr r="0" g="0" b="0"/>
                                                                                    </a:effectRef>
                                                                                    <a:fontRef idx="minor">
                                                                                      <a:schemeClr val="tx1"/>
                                                                                    </a:fontRef>
                                                                                  </p:style>
                                                                                </p:cxnSp>
                                                                              </p:grpSp>
                                                                              <p:cxnSp>
                                                                                <p:nvCxnSpPr>
                                                                                  <p:cNvPr id="129" name="直接连接符 128">
                                                                                    <a:extLst>
                                                                                      <a:ext uri="{FF2B5EF4-FFF2-40B4-BE49-F238E27FC236}">
                                                                                        <a16:creationId xmlns:a16="http://schemas.microsoft.com/office/drawing/2014/main" id="{CD3EC8F4-6C80-4173-9A6A-BC2BBE56CAE0}"/>
                                                                                      </a:ext>
                                                                                    </a:extLst>
                                                                                  </p:cNvPr>
                                                                                  <p:cNvCxnSpPr>
                                                                                    <a:cxnSpLocks/>
                                                                                  </p:cNvCxnSpPr>
                                                                                  <p:nvPr/>
                                                                                </p:nvCxnSpPr>
                                                                                <p:spPr>
                                                                                  <a:xfrm flipV="1">
                                                                                    <a:off x="228232" y="345453"/>
                                                                                    <a:ext cx="141879" cy="1"/>
                                                                                  </a:xfrm>
                                                                                  <a:prstGeom prst="line">
                                                                                    <a:avLst/>
                                                                                  </a:prstGeom>
                                                                                  <a:ln w="19050" cap="flat" cmpd="sng" algn="ctr">
                                                                                    <a:solidFill>
                                                                                      <a:schemeClr val="dk1"/>
                                                                                    </a:solidFill>
                                                                                    <a:prstDash val="dash"/>
                                                                                    <a:round/>
                                                                                    <a:headEnd type="none" w="med" len="med"/>
                                                                                    <a:tailEnd type="none" w="med" len="med"/>
                                                                                  </a:ln>
                                                                                </p:spPr>
                                                                                <p:style>
                                                                                  <a:lnRef idx="0">
                                                                                    <a:scrgbClr r="0" g="0" b="0"/>
                                                                                  </a:lnRef>
                                                                                  <a:fillRef idx="0">
                                                                                    <a:scrgbClr r="0" g="0" b="0"/>
                                                                                  </a:fillRef>
                                                                                  <a:effectRef idx="0">
                                                                                    <a:scrgbClr r="0" g="0" b="0"/>
                                                                                  </a:effectRef>
                                                                                  <a:fontRef idx="minor">
                                                                                    <a:schemeClr val="tx1"/>
                                                                                  </a:fontRef>
                                                                                </p:style>
                                                                              </p:cxnSp>
                                                                            </p:grpSp>
                                                                            <p:sp>
                                                                              <p:nvSpPr>
                                                                                <p:cNvPr id="126" name="文本框 164">
                                                                                  <a:extLst>
                                                                                    <a:ext uri="{FF2B5EF4-FFF2-40B4-BE49-F238E27FC236}">
                                                                                      <a16:creationId xmlns:a16="http://schemas.microsoft.com/office/drawing/2014/main" id="{C08E82D0-936C-46D1-8939-F511AE995262}"/>
                                                                                    </a:ext>
                                                                                  </a:extLst>
                                                                                </p:cNvPr>
                                                                                <p:cNvSpPr txBox="1"/>
                                                                                <p:nvPr/>
                                                                              </p:nvSpPr>
                                                                              <p:spPr>
                                                                                <a:xfrm rot="21209793">
                                                                                  <a:off x="901366" y="1244510"/>
                                                                                  <a:ext cx="763330" cy="286512"/>
                                                                                </a:xfrm>
                                                                                <a:prstGeom prst="rect">
                                                                                  <a:avLst/>
                                                                                </a:prstGeom>
                                                                                <a:noFill/>
                                                                                <a:ln w="19050">
                                                                                  <a:noFill/>
                                                                                </a:ln>
                                                                              </p:spPr>
                                                                              <p:txBody>
          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          <a:prstTxWarp prst="textNoShape">
                                                                                    <a:avLst/>
                                                                                  </a:prstTxWarp>
                                                                                  <a:noAutofit/>
                                                                                </a:bodyPr>
                                                                                <a:lstStyle/>
                                                                                <a:p>
                                                                                  <a:pPr algn="ctr">
                                                                                    <a:lnSpc>
                                                                                      <a:spcPts val="1000"/>
                                                                                    </a:lnSpc>
                                                                                  </a:pPr>
                                                                                  <a:r>
                                                                                    <a:rPr lang="en-US" sz="900" kern="100" dirty="0">
                                                                                      <a:effectLst/>
                                                                                      <a:latin typeface="Times New Roman" panose="02020603050405020304" pitchFamily="18" charset="0"/>
                                                                                      <a:ea typeface="等线" panose="02010600030101010101" pitchFamily="2" charset="-122"/>
                                                                                      <a:cs typeface="Times New Roman" panose="02020603050405020304" pitchFamily="18" charset="0"/>
                                                                                    </a:rPr>
                                                                                    <a:t>Intervention </a:t>
                                                                                  </a:r>
                                                                                  <a:endParaRPr lang="zh-CN" sz="1050" kern="100" dirty="0">
                                                                                    <a:effectLst/>
                                                                                    <a:latin typeface="等线" panose="02010600030101010101" pitchFamily="2" charset="-122"/>
                                                                                    <a:ea typeface="等线" panose="02010600030101010101" pitchFamily="2" charset="-122"/>
                                                                                    <a:cs typeface="Times New Roman" panose="02020603050405020304" pitchFamily="18" charset="0"/>
                                                                                  </a:endParaRPr>
                                                                                </a:p>
                                                                                <a:p>
                                                                                  <a:pPr algn="ctr">
                                                                                    <a:lnSpc>
                                                                                      <a:spcPts val="1000"/>
                                                                                    </a:lnSpc>
                                                                                  </a:pPr>
                                                                                  <a:r>
                                                                                    <a:rPr lang="en-US" sz="900" kern="100" dirty="0">
                                                                                      <a:effectLst/>
                                                                                      <a:latin typeface="Times New Roman" panose="02020603050405020304" pitchFamily="18" charset="0"/>
                                                                                      <a:ea typeface="等线" panose="02010600030101010101" pitchFamily="2" charset="-122"/>
                                                                                      <a:cs typeface="Times New Roman" panose="02020603050405020304" pitchFamily="18" charset="0"/>
                                                                                    </a:rPr>
                                                                                    <a:t>groups</a:t>
                                                                                  </a:r>
                                                                                  <a:endParaRPr lang="zh-CN" sz="1050" kern="100" dirty="0">
                                                                                    <a:effectLst/>
                                                                                    <a:latin typeface="等线" panose="02010600030101010101" pitchFamily="2" charset="-122"/>
                                                                                    <a:ea typeface="等线" panose="02010600030101010101" pitchFamily="2" charset="-122"/>
                                                                                    <a:cs typeface="Times New Roman" panose="02020603050405020304" pitchFamily="18" charset="0"/>
                                                                                  </a:endParaRPr>
                                                                                </a:p>
                                                                              </p:txBody>
                                                                            </p:sp>
                                                                            <p:cxnSp>
                                                                              <p:nvCxnSpPr>
                                                                                <p:cNvPr id="127" name="直接箭头连接符 126">
                                                                                  <a:extLst>
                                                                                    <a:ext uri="{FF2B5EF4-FFF2-40B4-BE49-F238E27FC236}">
                                                                                      <a16:creationId xmlns:a16="http://schemas.microsoft.com/office/drawing/2014/main" id="{00973D04-736E-42B8-BB85-BEBA33C71840}"/>
                                                                                    </a:ext>
                                                                                  </a:extLst>
                                                                                </p:cNvPr>
                                                                                <p:cNvCxnSpPr>
                                                                                  <a:cxnSpLocks/>
                                                                                </p:cNvCxnSpPr>
                                                                                <p:nvPr/>
                                                                              </p:nvCxnSpPr>
                                                                              <p:spPr>
                                                                                <a:xfrm flipV="1">
                                                                                  <a:off x="969752" y="1651064"/>
                                                                                  <a:ext cx="0" cy="421613"/>
                                                                                </a:xfrm>
                                                                                <a:prstGeom prst="straightConnector1">
                                                                                  <a:avLst/>
                                                                                </a:prstGeom>
                                                                                <a:ln w="19050">
                                                                                  <a:prstDash val="sysDash"/>
                                                                                  <a:tailEnd type="triangle"/>
                                                                                </a:ln>
                                                                              </p:spPr>
                                                                              <p:style>
                                                                                <a:lnRef idx="1">
                                                                                  <a:schemeClr val="dk1"/>
                                                                                </a:lnRef>
                                                                                <a:fillRef idx="0">
                                                                                  <a:schemeClr val="dk1"/>
                                                                                </a:fillRef>
                                                                                <a:effectRef idx="0">
                                                                                  <a:schemeClr val="dk1"/>
                                                                                </a:effectRef>
                                                                                <a:fontRef idx="minor">
                                                                                  <a:schemeClr val="tx1"/>
                                                                                </a:fontRef>
                                                                              </p:style>
                                                                            </p:cxnSp>
                                                                          </p:grpSp>
                                                                          <p:cxnSp>
                                                                            <p:nvCxnSpPr>
                                                                              <p:cNvPr id="122" name="直接连接符 121">
                                                                                <a:extLst>
                                                                                  <a:ext uri="{FF2B5EF4-FFF2-40B4-BE49-F238E27FC236}">
                                                                                    <a16:creationId xmlns:a16="http://schemas.microsoft.com/office/drawing/2014/main" id="{22834BCF-706C-4F8B-8CAD-955ABFE1D8C5}"/>
                                                                                  </a:ext>
                                                                                </a:extLst>
                                                                              </p:cNvPr>
                                                                              <p:cNvCxnSpPr>
                                                                                <a:cxnSpLocks/>
                                                                              </p:cNvCxnSpPr>
                                                                              <p:nvPr/>
                                                                            </p:nvCxnSpPr>
                                                                            <p:spPr>
                                                                              <a:xfrm>
                                                                                <a:off x="2390015" y="343990"/>
                                                                                <a:ext cx="735544" cy="7602"/>
                                                                              </a:xfrm>
                                                                              <a:prstGeom prst="line">
                                                                                <a:avLst/>
                                                                              </a:prstGeom>
                                                                              <a:ln w="19050" cap="flat" cmpd="sng" algn="ctr">
                                                                                <a:solidFill>
                                                                                  <a:schemeClr val="dk1"/>
                                                                                </a:solidFill>
                                                                                <a:prstDash val="dash"/>
                                                                                <a:round/>
                                                                                <a:headEnd type="none" w="med" len="med"/>
                                                                                <a:tailEnd type="none" w="med" len="med"/>
                                                                              </a:ln>
                                                                            </p:spPr>
                                                                            <p:style>
                                                                              <a:lnRef idx="0">
                                                                                <a:scrgbClr r="0" g="0" b="0"/>
                                                                              </a:lnRef>
                                                                              <a:fillRef idx="0">
                                                                                <a:scrgbClr r="0" g="0" b="0"/>
                                                                              </a:fillRef>
                                                                              <a:effectRef idx="0">
                                                                                <a:scrgbClr r="0" g="0" b="0"/>
                                                                              </a:effectRef>
                                                                              <a:fontRef idx="minor">
                                                                                <a:schemeClr val="tx1"/>
                                                                              </a:fontRef>
                                                                            </p:style>
                                                                          </p:cxnSp>
                                                                        </p:grpSp>
                                                                        <p:sp>
                                                                          <p:nvSpPr>
                                                                            <p:cNvPr id="120" name="文本框 176">
                                                                              <a:extLst>
                                                                                <a:ext uri="{FF2B5EF4-FFF2-40B4-BE49-F238E27FC236}">
                                                                                  <a16:creationId xmlns:a16="http://schemas.microsoft.com/office/drawing/2014/main" id="{69F6D2AD-319B-4D76-99DB-179D1D6D6102}"/>
                                                                                </a:ext>
                                                                              </a:extLst>
                                                                            </p:cNvPr>
                                                                            <p:cNvSpPr txBox="1"/>
                                                                            <p:nvPr/>
                                                                          </p:nvSpPr>
                                                                          <p:spPr>
                                                                            <a:xfrm>
                                                                              <a:off x="234360" y="4345538"/>
                                                                              <a:ext cx="2742830" cy="333466"/>
                                                                            </a:xfrm>
                                                                            <a:prstGeom prst="rect">
                                                                              <a:avLst/>
                                                                            </a:prstGeom>
                                                                            <a:solidFill>
                                                                              <a:schemeClr val="lt1"/>
                                                                            </a:solidFill>
                                                                            <a:ln w="19050">
                                                                              <a:noFill/>
                                                                            </a:ln>
                                                                          </p:spPr>
                                                                          <p:txBody>
      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      <a:prstTxWarp prst="textNoShape">
                                                                                <a:avLst/>
                                                                              </a:prstTxWarp>
                                                                              <a:noAutofit/>
                                                                            </a:bodyPr>
                                                                            <a:lstStyle/>
                                                                            <a:p>
                                                                              <a:r>
                                                                                <a:rPr lang="en-US" sz="1400" b="1" kern="100" dirty="0">
                                                                                  <a:effectLst/>
                                                                                  <a:latin typeface="Times New Roman" panose="02020603050405020304" pitchFamily="18" charset="0"/>
                                                                                  <a:ea typeface="等线" panose="02010600030101010101" pitchFamily="2" charset="-122"/>
                                                                                  <a:cs typeface="Times New Roman" panose="02020603050405020304" pitchFamily="18" charset="0"/>
                                                                                </a:rPr>
                                                                                <a:t>Figure 1 Design of PEFP study</a:t>
                                                                              </a:r>
                                                                              <a:endParaRPr lang="zh-CN" sz="1400" kern="100" dirty="0">
                                                                                <a:effectLst/>
                                                                                <a:latin typeface="等线" panose="02010600030101010101" pitchFamily="2" charset="-122"/>
                                                                                <a:ea typeface="等线" panose="02010600030101010101" pitchFamily="2" charset="-122"/>
                                                                                <a:cs typeface="Times New Roman" panose="02020603050405020304" pitchFamily="18" charset="0"/>
                                                                              </a:endParaRPr>
                                                                            </a:p>
                                                                          </p:txBody>
                                                                        </p:sp>
                                                                      </p:grpSp>
                                                                      <p:cxnSp>
                                                                        <p:nvCxnSpPr>
                                                                          <p:cNvPr id="118" name="直接连接符 117">
                                                                            <a:extLst>
                                                                              <a:ext uri="{FF2B5EF4-FFF2-40B4-BE49-F238E27FC236}">
                                                                                <a16:creationId xmlns:a16="http://schemas.microsoft.com/office/drawing/2014/main" id="{5B807E03-91B5-4887-BAB5-AD7BBECB1018}"/>
                                                                              </a:ext>
                                                                            </a:extLst>
                                                                          </p:cNvPr>
                                                                          <p:cNvCxnSpPr>
                                                                            <a:cxnSpLocks/>
                                                                          </p:cNvCxnSpPr>
                                                                          <p:nvPr/>
                                                                        </p:nvCxnSpPr>
                                                                        <p:spPr>
                                                                          <a:xfrm>
                                                                            <a:off x="1609955" y="1560231"/>
                                                                            <a:ext cx="1525222" cy="223072"/>
                                                                          </a:xfrm>
                                                                          <a:prstGeom prst="line">
                                                                            <a:avLst/>
                                                                          </a:prstGeom>
                                                                          <a:ln w="19050"/>
                                                                        </p:spPr>
                                                                        <p:style>
                                                                          <a:lnRef idx="2">
                                                                            <a:schemeClr val="dk1"/>
                                                                          </a:lnRef>
                                                                          <a:fillRef idx="0">
                                                                            <a:schemeClr val="dk1"/>
                                                                          </a:fillRef>
                                                                          <a:effectRef idx="1">
                                                                            <a:schemeClr val="dk1"/>
                                                                          </a:effectRef>
                                                                          <a:fontRef idx="minor">
                                                                            <a:schemeClr val="tx1"/>
                                                                          </a:fontRef>
                                                                        </p:style>
                                                                      </p:cxnSp>
                                                                    </p:grpSp>
                                                                    <p:sp>
                                                                      <p:nvSpPr>
                                                                        <p:cNvPr id="116" name="文本框 178">
                                                                          <a:extLst>
                                                                            <a:ext uri="{FF2B5EF4-FFF2-40B4-BE49-F238E27FC236}">
                                                                              <a16:creationId xmlns:a16="http://schemas.microsoft.com/office/drawing/2014/main" id="{A8654E30-9C30-49FB-97CA-D2170C406864}"/>
                                                                            </a:ext>
                                                                          </a:extLst>
                                                                        </p:cNvPr>
                                                                        <p:cNvSpPr txBox="1"/>
                                                                        <p:nvPr/>
                                                                      </p:nvSpPr>
                                                                      <p:spPr>
                                                                        <a:xfrm rot="291970">
                                                                          <a:off x="2056053" y="1492973"/>
                                                                          <a:ext cx="1088292" cy="266522"/>
                                                                        </a:xfrm>
                                                                        <a:prstGeom prst="rect">
                                                                          <a:avLst/>
                                                                        </a:prstGeom>
                                                                        <a:noFill/>
                                                                        <a:ln w="19050">
                                                                          <a:noFill/>
                                                                        </a:ln>
                                                                      </p:spPr>
                                                                      <p:txBody>
  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  <a:prstTxWarp prst="textNoShape">
                                                                            <a:avLst/>
                                                                          </a:prstTxWarp>
                                                                          <a:noAutofit/>
                                                                        </a:bodyPr>
                                                                        <a:lstStyle/>
                                                                        <a:p>
                                                                          <a:pPr algn="ctr"/>
                                                                          <a:r>
                                                                            <a:rPr lang="en-US" sz="900" kern="500" dirty="0">
                                                                              <a:effectLst/>
                                                                              <a:latin typeface="Times New Roman" panose="02020603050405020304" pitchFamily="18" charset="0"/>
                                                                              <a:ea typeface="等线" panose="02010600030101010101" pitchFamily="2" charset="-122"/>
                                                                              <a:cs typeface="Times New Roman" panose="02020603050405020304" pitchFamily="18" charset="0"/>
                                                                            </a:rPr>
                                                                            <a:t>Basic movements (n=60)</a:t>
                                                                          </a:r>
                                                                          <a:endParaRPr lang="zh-CN" sz="1050" kern="100" dirty="0">
                                                                            <a:effectLst/>
                                                                            <a:latin typeface="等线" panose="02010600030101010101" pitchFamily="2" charset="-122"/>
                                                                            <a:ea typeface="等线" panose="02010600030101010101" pitchFamily="2" charset="-122"/>
                                                                            <a:cs typeface="Times New Roman" panose="02020603050405020304" pitchFamily="18" charset="0"/>
                                                                          </a:endParaRPr>
                                                                        </a:p>
                                                                      </p:txBody>
                                                                    </p:sp>
                                                                  </p:grpSp>
                                                                  <p:sp>
                                                                    <p:nvSpPr>
                                                                      <p:cNvPr id="113" name="文本框 188">
                                                                        <a:extLst>
                                                                          <a:ext uri="{FF2B5EF4-FFF2-40B4-BE49-F238E27FC236}">
                                                                            <a16:creationId xmlns:a16="http://schemas.microsoft.com/office/drawing/2014/main" id="{9527D2F4-CB5A-416D-BDCC-BA30B513BCB8}"/>
                                                                          </a:ext>
                                                                        </a:extLst>
                                                                      </p:cNvPr>
                                                                      <p:cNvSpPr txBox="1"/>
                                                                      <p:nvPr/>
                                                                    </p:nvSpPr>
                                                                    <p:spPr>
                                                                      <a:xfrm>
                                                                        <a:off x="5977103" y="3154194"/>
                                                                        <a:ext cx="442652" cy="285115"/>
                                                                      </a:xfrm>
                                                                      <a:prstGeom prst="rect">
                                                                        <a:avLst/>
                                                                      </a:prstGeom>
                                                                      <a:noFill/>
                                                                      <a:ln w="19050">
                                                                        <a:noFill/>
                                                                      </a:ln>
                                                                    </p:spPr>
                                                                    <p:txBody>
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<a:prstTxWarp prst="textNoShape">
                                                                          <a:avLst/>
                                                                        </a:prstTxWarp>
                                                                        <a:noAutofit/>
                                                                      </a:bodyPr>
                                                                      <a:lstStyle/>
                                                                      <a:p>
                                                                        <a:pPr algn="ctr"/>
                                                                        <a:r>
                                                                          <a:rPr lang="en-US" sz="900" kern="100">
                                                                            <a:effectLst/>
                                                                            <a:latin typeface="Times New Roman" panose="02020603050405020304" pitchFamily="18" charset="0"/>
                                                                            <a:ea typeface="等线" panose="02010600030101010101" pitchFamily="2" charset="-122"/>
                                                                            <a:cs typeface="Times New Roman" panose="02020603050405020304" pitchFamily="18" charset="0"/>
                                                                          </a:rPr>
                                                                          <a:t>Week 41</a:t>
                                                                        </a:r>
                                                                        <a:endParaRPr lang="zh-CN" sz="1050" kern="100">
                                                                          <a:effectLst/>
                                                                          <a:latin typeface="等线" panose="02010600030101010101" pitchFamily="2" charset="-122"/>
                                                                          <a:ea typeface="等线" panose="02010600030101010101" pitchFamily="2" charset="-122"/>
                                                                          <a:cs typeface="Times New Roman" panose="02020603050405020304" pitchFamily="18" charset="0"/>
                                                                        </a:endParaRPr>
                                                                      </a:p>
                                                                    </p:txBody>
                                                                  </p:sp>
                                                                  <p:sp>
                                                                    <p:nvSpPr>
                                                                      <p:cNvPr id="114" name="文本框 189">
                                                                        <a:extLst>
                                                                          <a:ext uri="{FF2B5EF4-FFF2-40B4-BE49-F238E27FC236}">
                                                                            <a16:creationId xmlns:a16="http://schemas.microsoft.com/office/drawing/2014/main" id="{83D6392E-1419-4FC7-ADF3-0CEBF418C5CA}"/>
                                                                          </a:ext>
                                                                        </a:extLst>
                                                                      </p:cNvPr>
                                                                      <p:cNvSpPr txBox="1"/>
                                                                      <p:nvPr/>
                                                                    </p:nvSpPr>
                                                                    <p:spPr>
                                                                      <a:xfrm>
                                                                        <a:off x="5852242" y="3737866"/>
                                                                        <a:ext cx="721995" cy="403860"/>
                                                                      </a:xfrm>
                                                                      <a:prstGeom prst="rect">
                                                                        <a:avLst/>
                                                                      </a:prstGeom>
                                                                      <a:noFill/>
                                                                      <a:ln w="19050">
                                                                        <a:noFill/>
                                                                      </a:ln>
                                                                    </p:spPr>
                                                                    <p:txBody>
                                      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                                      <a:prstTxWarp prst="textNoShape">
                                                                          <a:avLst/>
                                                                        </a:prstTxWarp>
                                                                        <a:noAutofit/>
                                                                      </a:bodyPr>
                                                                      <a:lstStyle/>
                                                                      <a:p>
                                                                        <a:pPr algn="ctr">
                                                                          <a:lnSpc>
                                                                            <a:spcPts val="1000"/>
                                                                          </a:lnSpc>
                                                                        </a:pPr>
                                                                        <a:r>
                                                                          <a:rPr lang="en-US" sz="900" kern="100" dirty="0">
                                                                            <a:effectLst/>
                                                                            <a:latin typeface="Times New Roman" panose="02020603050405020304" pitchFamily="18" charset="0"/>
                                                                            <a:ea typeface="等线" panose="02010600030101010101" pitchFamily="2" charset="-122"/>
                                                                            <a:cs typeface="Times New Roman" panose="02020603050405020304" pitchFamily="18" charset="0"/>
                                                                          </a:rPr>
                                                                          <a:t>6-month </a:t>
                                                                        </a:r>
                                                                        <a:endParaRPr lang="zh-CN" sz="1050" kern="100" dirty="0">
                                                                          <a:effectLst/>
                                                                          <a:latin typeface="等线" panose="02010600030101010101" pitchFamily="2" charset="-122"/>
                                                                          <a:ea typeface="等线" panose="02010600030101010101" pitchFamily="2" charset="-122"/>
                                                                          <a:cs typeface="Times New Roman" panose="02020603050405020304" pitchFamily="18" charset="0"/>
                                                                        </a:endParaRPr>
                                                                      </a:p>
                                                                      <a:p>
                                                                        <a:pPr algn="ctr">
                                                                          <a:lnSpc>
                                                                            <a:spcPts val="1000"/>
                                                                          </a:lnSpc>
                                                                        </a:pPr>
                                                                        <a:r>
                                                                          <a:rPr lang="en-US" sz="900" kern="100" dirty="0">
                                                                            <a:effectLst/>
                                                                            <a:latin typeface="Times New Roman" panose="02020603050405020304" pitchFamily="18" charset="0"/>
                                                                            <a:ea typeface="等线" panose="02010600030101010101" pitchFamily="2" charset="-122"/>
                                                                            <a:cs typeface="Times New Roman" panose="02020603050405020304" pitchFamily="18" charset="0"/>
                                                                          </a:rPr>
                                                                          <a:t>follow-up</a:t>
                                                                        </a:r>
                                                                        <a:endParaRPr lang="zh-CN" sz="1050" kern="100" dirty="0">
                                                                          <a:effectLst/>
                                                                          <a:latin typeface="等线" panose="02010600030101010101" pitchFamily="2" charset="-122"/>
                                                                          <a:ea typeface="等线" panose="02010600030101010101" pitchFamily="2" charset="-122"/>
                                                                          <a:cs typeface="Times New Roman" panose="02020603050405020304" pitchFamily="18" charset="0"/>
                                                                        </a:endParaRPr>
                                                                      </a:p>
                                                                    </p:txBody>
                                                                  </p:sp>
                                                                </p:grpSp>
                                                              </p:grpSp>
                                                              <p:cxnSp>
                                                                <p:nvCxnSpPr>
                                                                  <p:cNvPr id="108" name="直线连接符 257">
                                                                    <a:extLst>
                                                                      <a:ext uri="{FF2B5EF4-FFF2-40B4-BE49-F238E27FC236}">
                                                                        <a16:creationId xmlns:a16="http://schemas.microsoft.com/office/drawing/2014/main" id="{39730132-BB5C-42D8-9514-3254B88BEA30}"/>
                                                                      </a:ext>
                                                                    </a:extLst>
                                                                  </p:cNvPr>
                                                                  <p:cNvCxnSpPr>
                                                                    <a:cxnSpLocks/>
                                                                  </p:cNvCxnSpPr>
                                                                  <p:nvPr/>
                                                                </p:nvCxnSpPr>
                                                                <p:spPr>
                                                                  <a:xfrm>
                                                                    <a:off x="599842" y="2029000"/>
                                                                    <a:ext cx="250578" cy="0"/>
                                                                  </a:xfrm>
                                                                  <a:prstGeom prst="line">
                                                                    <a:avLst/>
                                                                  </a:prstGeom>
                                                                  <a:ln w="19050"/>
                                                                </p:spPr>
                                                                <p:style>
                                                                  <a:lnRef idx="1">
                                                                    <a:schemeClr val="dk1"/>
                                                                  </a:lnRef>
                                                                  <a:fillRef idx="0">
                                                                    <a:schemeClr val="dk1"/>
                                                                  </a:fillRef>
                                                                  <a:effectRef idx="0">
                                                                    <a:schemeClr val="dk1"/>
                                                                  </a:effectRef>
                                                                  <a:fontRef idx="minor">
                                                                    <a:schemeClr val="tx1"/>
                                                                  </a:fontRef>
                                                                </p:style>
                                                              </p:cxnSp>
                                                            </p:grpSp>
                                                            <p:cxnSp>
                                                              <p:nvCxnSpPr>
                                                                <p:cNvPr id="106" name="直线连接符 258">
                                                                  <a:extLst>
                                                                    <a:ext uri="{FF2B5EF4-FFF2-40B4-BE49-F238E27FC236}">
                                                                      <a16:creationId xmlns:a16="http://schemas.microsoft.com/office/drawing/2014/main" id="{CAB0CB83-8748-4324-9305-74DBCDB399BB}"/>
                                                                    </a:ext>
                                                                  </a:extLst>
                                                                </p:cNvPr>
                                                                <p:cNvCxnSpPr>
                                                                  <a:cxnSpLocks/>
                                                                </p:cNvCxnSpPr>
                                                                <p:nvPr/>
                                                              </p:nvCxnSpPr>
                                                              <p:spPr>
                                                                <a:xfrm flipV="1">
                                                                  <a:off x="1430782" y="2044092"/>
                                                                  <a:ext cx="249327" cy="1"/>
                                                                </a:xfrm>
                                                                <a:prstGeom prst="line">
                                                                  <a:avLst/>
                                                                </a:prstGeom>
                                                                <a:ln w="19050"/>
                                                              </p:spPr>
                                                              <p:style>
                                                                <a:lnRef idx="1">
                                                                  <a:schemeClr val="dk1"/>
                                                                </a:lnRef>
                                                                <a:fillRef idx="0">
                                                                  <a:schemeClr val="dk1"/>
                                                                </a:fillRef>
                                                                <a:effectRef idx="0">
                                                                  <a:schemeClr val="dk1"/>
                                                                </a:effectRef>
                                                                <a:fontRef idx="minor">
                                                                  <a:schemeClr val="tx1"/>
                                                                </a:fontRef>
                                                              </p:style>
                                                            </p:cxnSp>
                                                          </p:grpSp>
                                                          <p:cxnSp>
                                                            <p:nvCxnSpPr>
                                                              <p:cNvPr id="104" name="直接连接符 103">
                                                                <a:extLst>
                                                                  <a:ext uri="{FF2B5EF4-FFF2-40B4-BE49-F238E27FC236}">
                                                                    <a16:creationId xmlns:a16="http://schemas.microsoft.com/office/drawing/2014/main" id="{2D0A132E-B0A9-43A2-99FE-3DF6A9C329B7}"/>
                                                                  </a:ext>
                                                                </a:extLst>
                                                              </p:cNvPr>
                                                              <p:cNvCxnSpPr>
                                                                <a:cxnSpLocks/>
                                                              </p:cNvCxnSpPr>
                                                              <p:nvPr/>
                                                            </p:nvCxnSpPr>
                                                            <p:spPr>
                                                              <a:xfrm>
                                                                <a:off x="827790" y="2028822"/>
                                                                <a:ext cx="602907" cy="8304"/>
                                                              </a:xfrm>
                                                              <a:prstGeom prst="line">
                                                                <a:avLst/>
                                                              </a:prstGeom>
                                                              <a:ln w="19050" cap="flat" cmpd="sng" algn="ctr">
                                                                <a:solidFill>
                                                                  <a:schemeClr val="dk1"/>
                                                                </a:solidFill>
                                                                <a:prstDash val="dashDot"/>
                                                                <a:round/>
                                                                <a:headEnd type="none" w="med" len="med"/>
                                                                <a:tailEnd type="none" w="med" len="med"/>
                                                              </a:ln>
                                                            </p:spPr>
                                                            <p:style>
                                                              <a:lnRef idx="0">
                                                                <a:scrgbClr r="0" g="0" b="0"/>
                                                              </a:lnRef>
                                                              <a:fillRef idx="0">
                                                                <a:scrgbClr r="0" g="0" b="0"/>
                                                              </a:fillRef>
                                                              <a:effectRef idx="0">
                                                                <a:scrgbClr r="0" g="0" b="0"/>
                                                              </a:effectRef>
                                                              <a:fontRef idx="minor">
                                                                <a:schemeClr val="tx1"/>
                                                              </a:fontRef>
                                                            </p:style>
                                                          </p:cxnSp>
                                                        </p:grpSp>
                                                        <p:cxnSp>
                                                          <p:nvCxnSpPr>
                                                            <p:cNvPr id="102" name="直接连接符 101">
                                                              <a:extLst>
                                                                <a:ext uri="{FF2B5EF4-FFF2-40B4-BE49-F238E27FC236}">
                                                                  <a16:creationId xmlns:a16="http://schemas.microsoft.com/office/drawing/2014/main" id="{871FE228-5736-4F79-B923-9D44FCCF9A89}"/>
                                                                </a:ext>
                                                              </a:extLst>
                                                            </p:cNvPr>
                                                            <p:cNvCxnSpPr/>
                                                            <p:nvPr/>
                                                          </p:nvCxnSpPr>
                                                          <p:spPr>
                                                            <a:xfrm flipV="1">
                                                              <a:off x="6040316" y="834557"/>
                                                              <a:ext cx="377585" cy="1"/>
                                                            </a:xfrm>
                                                            <a:prstGeom prst="line">
                                                              <a:avLst/>
                                                            </a:prstGeom>
                                                            <a:ln w="12700"/>
                                                          </p:spPr>
                                                          <p:style>
                                                            <a:lnRef idx="2">
                                                              <a:schemeClr val="dk1"/>
                                                            </a:lnRef>
                                                            <a:fillRef idx="0">
                                                              <a:schemeClr val="dk1"/>
                                                            </a:fillRef>
                                                            <a:effectRef idx="1">
                                                              <a:schemeClr val="dk1"/>
                                                            </a:effectRef>
                                                            <a:fontRef idx="minor">
                                                              <a:schemeClr val="tx1"/>
                                                            </a:fontRef>
                                                          </p:style>
                                                        </p:cxnSp>
                                                      </p:grpSp>
                                                      <p:cxnSp>
                                                        <p:nvCxnSpPr>
                                                          <p:cNvPr id="100" name="直接连接符 99">
                                                            <a:extLst>
                                                              <a:ext uri="{FF2B5EF4-FFF2-40B4-BE49-F238E27FC236}">
                                                                <a16:creationId xmlns:a16="http://schemas.microsoft.com/office/drawing/2014/main" id="{084FFB84-826A-4263-A56A-5916D63BA07E}"/>
                                                              </a:ext>
                                                            </a:extLst>
                                                          </p:cNvPr>
                                                          <p:cNvCxnSpPr/>
                                                          <p:nvPr/>
                                                        </p:nvCxnSpPr>
                                                        <p:spPr>
                                                          <a:xfrm>
                                                            <a:off x="5758962" y="834558"/>
                                                            <a:ext cx="241200" cy="1298"/>
                                                          </a:xfrm>
                                                          <a:prstGeom prst="line">
                                                            <a:avLst/>
                                                          </a:prstGeom>
                                                          <a:ln w="12700">
                                                            <a:prstDash val="dashDot"/>
                                                          </a:ln>
                                                        </p:spPr>
                                                        <p:style>
                                                          <a:lnRef idx="2">
                                                            <a:schemeClr val="dk1"/>
                                                          </a:lnRef>
                                                          <a:fillRef idx="0">
                                                            <a:schemeClr val="dk1"/>
                                                          </a:fillRef>
                                                          <a:effectRef idx="1">
                                                            <a:schemeClr val="dk1"/>
                                                          </a:effectRef>
                                                          <a:fontRef idx="minor">
                                                            <a:schemeClr val="tx1"/>
                                                          </a:fontRef>
                                                        </p:style>
                                                      </p:cxnSp>
                                                    </p:grpSp>
                                                    <p:cxnSp>
                                                      <p:nvCxnSpPr>
                                                        <p:cNvPr id="98" name="直接连接符 97">
                                                          <a:extLst>
                                                            <a:ext uri="{FF2B5EF4-FFF2-40B4-BE49-F238E27FC236}">
                                                              <a16:creationId xmlns:a16="http://schemas.microsoft.com/office/drawing/2014/main" id="{DE32A361-EC9A-4AB8-BA36-04D45E0C6D3E}"/>
                                                            </a:ext>
                                                          </a:extLst>
                                                        </p:cNvPr>
                                                        <p:cNvCxnSpPr/>
                                                        <p:nvPr/>
                                                      </p:nvCxnSpPr>
                                                      <p:spPr>
                                                        <a:xfrm flipV="1">
                                                          <a:off x="7151358" y="834557"/>
                                                          <a:ext cx="540000" cy="1"/>
                                                        </a:xfrm>
                                                        <a:prstGeom prst="line">
                                                          <a:avLst/>
                                                        </a:prstGeom>
                                                        <a:ln w="12700"/>
                                                      </p:spPr>
                                                      <p:style>
                                                        <a:lnRef idx="2">
                                                          <a:schemeClr val="dk1"/>
                                                        </a:lnRef>
                                                        <a:fillRef idx="0">
                                                          <a:schemeClr val="dk1"/>
                                                        </a:fillRef>
                                                        <a:effectRef idx="1">
                                                          <a:schemeClr val="dk1"/>
                                                        </a:effectRef>
                                                        <a:fontRef idx="minor">
                                                          <a:schemeClr val="tx1"/>
                                                        </a:fontRef>
                                                      </p:style>
                                                    </p:cxnSp>
                                                  </p:grpSp>
                                                  <p:cxnSp>
                                                    <p:nvCxnSpPr>
                                                      <p:cNvPr id="96" name="直接连接符 95">
                                                        <a:extLst>
                                                          <a:ext uri="{FF2B5EF4-FFF2-40B4-BE49-F238E27FC236}">
                                                            <a16:creationId xmlns:a16="http://schemas.microsoft.com/office/drawing/2014/main" id="{4AF8C70D-F7B0-4718-9CFC-6A22B497BDE6}"/>
                                                          </a:ext>
                                                        </a:extLst>
                                                      </p:cNvPr>
                                                      <p:cNvCxnSpPr/>
                                                      <p:nvPr/>
                                                    </p:nvCxnSpPr>
                                                    <p:spPr>
                                                      <a:xfrm flipV="1">
                                                        <a:off x="8124860" y="834557"/>
                                                        <a:ext cx="554760" cy="1"/>
                                                      </a:xfrm>
                                                      <a:prstGeom prst="line">
                                                        <a:avLst/>
                                                      </a:prstGeom>
                                                      <a:ln w="12700"/>
                                                    </p:spPr>
                                                    <p:style>
                                                      <a:lnRef idx="2">
                                                        <a:schemeClr val="dk1"/>
                                                      </a:lnRef>
                                                      <a:fillRef idx="0">
                                                        <a:schemeClr val="dk1"/>
                                                      </a:fillRef>
                                                      <a:effectRef idx="1">
                                                        <a:schemeClr val="dk1"/>
                                                      </a:effectRef>
                                                      <a:fontRef idx="minor">
                                                        <a:schemeClr val="tx1"/>
                                                      </a:fontRef>
                                                    </p:style>
                                                  </p:cxnSp>
                                                </p:grpSp>
                                                <p:cxnSp>
                                                  <p:nvCxnSpPr>
                                                    <p:cNvPr id="94" name="直接连接符 93">
                                                      <a:extLst>
                                                        <a:ext uri="{FF2B5EF4-FFF2-40B4-BE49-F238E27FC236}">
                                                          <a16:creationId xmlns:a16="http://schemas.microsoft.com/office/drawing/2014/main" id="{BC995A1F-84D0-46D7-867F-CA3B3CA0180F}"/>
                                                        </a:ext>
                                                      </a:extLst>
                                                    </p:cNvPr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 flipV="1">
                                                      <a:off x="7716014" y="834557"/>
                                                      <a:ext cx="360000" cy="1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ln w="12700">
                                                      <a:prstDash val="dashDot"/>
                                                    </a:ln>
                                                  </p:spPr>
                                                  <p:style>
                                                    <a:lnRef idx="2">
                                                      <a:schemeClr val="dk1"/>
                                                    </a:lnRef>
                                                    <a:fillRef idx="0">
                                                      <a:schemeClr val="dk1"/>
                                                    </a:fillRef>
                                                    <a:effectRef idx="1">
                                                      <a:schemeClr val="dk1"/>
                                                    </a:effectRef>
                                                    <a:fontRef idx="minor">
                                                      <a:schemeClr val="tx1"/>
                                                    </a:fontRef>
                                                  </p:style>
                                                </p:cxnSp>
                                              </p:grpSp>
                                            </p:grpSp>
                                          </p:grpSp>
                                        </p:grpSp>
                                        <p:grpSp>
                                          <p:nvGrpSpPr>
                                            <p:cNvPr id="72" name="组合 71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6141ECB0-F46F-4A3A-BCCE-7FF478910B07}"/>
                                                </a:ext>
                                              </a:extLst>
                                            </p:cNvPr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4854107" y="1513067"/>
                                              <a:ext cx="3819233" cy="9173"/>
                                              <a:chOff x="-509201" y="-16795"/>
                                              <a:chExt cx="3819233" cy="9173"/>
                                            </a:xfrm>
                                          </p:grpSpPr>
                                          <p:cxnSp>
                                            <p:nvCxnSpPr>
                                              <p:cNvPr id="73" name="直接连接符 72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5C7EE3F2-E482-4A1D-9277-56935B0B1B24}"/>
                                                  </a:ext>
                                                </a:extLst>
                                              </p:cNvPr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 flipV="1">
                                                <a:off x="2755677" y="-16795"/>
                                                <a:ext cx="554355" cy="0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ln w="12700"/>
                                            </p:spPr>
                                            <p:style>
                                              <a:lnRef idx="2">
                                                <a:schemeClr val="dk1"/>
                                              </a:lnRef>
                                              <a:fillRef idx="0">
                                                <a:schemeClr val="dk1"/>
                                              </a:fillRef>
                                              <a:effectRef idx="1">
                                                <a:schemeClr val="dk1"/>
                                              </a:effectRef>
                                              <a:fontRef idx="minor">
                                                <a:schemeClr val="tx1"/>
                                              </a:fontRef>
                                            </p:style>
                                          </p:cxnSp>
                                          <p:grpSp>
                                            <p:nvGrpSpPr>
                                              <p:cNvPr id="74" name="组合 73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C1DD8D37-6D2D-435C-9928-3F6AB2BE6373}"/>
                                                  </a:ext>
                                                </a:extLst>
                                              </p:cNvPr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-509201" y="-16795"/>
                                                <a:ext cx="3211056" cy="9173"/>
                                                <a:chOff x="-509201" y="-16795"/>
                                                <a:chExt cx="3211056" cy="9173"/>
                                              </a:xfrm>
                                            </p:grpSpPr>
                                            <p:grpSp>
                                              <p:nvGrpSpPr>
                                                <p:cNvPr id="75" name="组合 74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8DFC7E61-28CA-4735-A28A-7088B59D8C28}"/>
                                                    </a:ext>
                                                  </a:extLst>
                                                </p:cNvPr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-509201" y="-16795"/>
                                                  <a:ext cx="2820472" cy="9173"/>
                                                  <a:chOff x="-509201" y="-16795"/>
                                                  <a:chExt cx="2820472" cy="9173"/>
                                                </a:xfrm>
                                              </p:grpSpPr>
                                              <p:grpSp>
                                                <p:nvGrpSpPr>
                                                  <p:cNvPr id="77" name="组合 76">
                                                    <a:extLst>
                                                      <a:ext uri="{FF2B5EF4-FFF2-40B4-BE49-F238E27FC236}">
                                                        <a16:creationId xmlns:a16="http://schemas.microsoft.com/office/drawing/2014/main" id="{D671EE79-5808-46DA-8B6B-685CAEA7A917}"/>
                                                      </a:ext>
                                                    </a:extLst>
                                                  </p:cNvPr>
                                                  <p:cNvGrpSpPr/>
                                                  <p:nvPr/>
                                                </p:nvGrpSpPr>
                                                <p:grpSpPr>
                                                  <a:xfrm>
                                                    <a:off x="-509201" y="-12561"/>
                                                    <a:ext cx="1554605" cy="4939"/>
                                                    <a:chOff x="-509201" y="-12561"/>
                                                    <a:chExt cx="1554605" cy="4939"/>
                                                  </a:xfrm>
                                                </p:grpSpPr>
                                                <p:cxnSp>
                                                  <p:nvCxnSpPr>
                                                    <p:cNvPr id="79" name="直接连接符 78">
                                                      <a:extLst>
                                                        <a:ext uri="{FF2B5EF4-FFF2-40B4-BE49-F238E27FC236}">
                                                          <a16:creationId xmlns:a16="http://schemas.microsoft.com/office/drawing/2014/main" id="{E14FEF01-E1EC-4F07-8AC5-1BD62E771335}"/>
                                                        </a:ext>
                                                      </a:extLst>
                                                    </p:cNvPr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 flipV="1">
                                                      <a:off x="668214" y="-12561"/>
                                                      <a:ext cx="377190" cy="0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ln w="12700"/>
                                                  </p:spPr>
                                                  <p:style>
                                                    <a:lnRef idx="2">
                                                      <a:schemeClr val="dk1"/>
                                                    </a:lnRef>
                                                    <a:fillRef idx="0">
                                                      <a:schemeClr val="dk1"/>
                                                    </a:fillRef>
                                                    <a:effectRef idx="1">
                                                      <a:schemeClr val="dk1"/>
                                                    </a:effectRef>
                                                    <a:fontRef idx="minor">
                                                      <a:schemeClr val="tx1"/>
                                                    </a:fontRef>
                                                  </p:style>
                                                </p:cxnSp>
                                                <p:grpSp>
                                                  <p:nvGrpSpPr>
                                                    <p:cNvPr id="80" name="组合 79">
                                                      <a:extLst>
                                                        <a:ext uri="{FF2B5EF4-FFF2-40B4-BE49-F238E27FC236}">
                                                          <a16:creationId xmlns:a16="http://schemas.microsoft.com/office/drawing/2014/main" id="{F9D330B3-140D-417F-B918-B69AF1807950}"/>
                                                        </a:ext>
                                                      </a:extLst>
                                                    </p:cNvPr>
                                                    <p:cNvGrpSpPr/>
                                                    <p:nvPr/>
                                                  </p:nvGrpSpPr>
                                                  <p:grpSpPr>
                                                    <a:xfrm>
                                                      <a:off x="-509201" y="-12561"/>
                                                      <a:ext cx="1145535" cy="4939"/>
                                                      <a:chOff x="-509201" y="-12561"/>
                                                      <a:chExt cx="1145535" cy="4939"/>
                                                    </a:xfrm>
                                                  </p:grpSpPr>
                                                  <p:cxnSp>
                                                    <p:nvCxnSpPr>
                                                      <p:cNvPr id="81" name="直接连接符 80">
                                                        <a:extLst>
                                                          <a:ext uri="{FF2B5EF4-FFF2-40B4-BE49-F238E27FC236}">
                                                            <a16:creationId xmlns:a16="http://schemas.microsoft.com/office/drawing/2014/main" id="{C7AF8F03-202C-4233-8098-2D3A54A85AA0}"/>
                                                          </a:ext>
                                                        </a:extLst>
                                                      </p:cNvPr>
                                                      <p:cNvCxnSpPr>
                                                        <a:cxnSpLocks/>
                                                      </p:cNvCxnSpPr>
                                                      <p:nvPr/>
                                                    </p:nvCxnSpPr>
                                                    <p:spPr>
                                                      <a:xfrm flipV="1">
                                                        <a:off x="-509201" y="-10008"/>
                                                        <a:ext cx="841142" cy="2386"/>
                                                      </a:xfrm>
                                                      <a:prstGeom prst="line">
                                                        <a:avLst/>
                                                      </a:prstGeom>
                                                      <a:ln w="12700"/>
                                                    </p:spPr>
                                                    <p:style>
                                                      <a:lnRef idx="2">
                                                        <a:schemeClr val="dk1"/>
                                                      </a:lnRef>
                                                      <a:fillRef idx="0">
                                                        <a:schemeClr val="dk1"/>
                                                      </a:fillRef>
                                                      <a:effectRef idx="1">
                                                        <a:schemeClr val="dk1"/>
                                                      </a:effectRef>
                                                      <a:fontRef idx="minor">
                                                        <a:schemeClr val="tx1"/>
                                                      </a:fontRef>
                                                    </p:style>
                                                  </p:cxnSp>
                                                  <p:cxnSp>
                                                    <p:nvCxnSpPr>
                                                      <p:cNvPr id="82" name="直接连接符 81">
                                                        <a:extLst>
                                                          <a:ext uri="{FF2B5EF4-FFF2-40B4-BE49-F238E27FC236}">
                                                            <a16:creationId xmlns:a16="http://schemas.microsoft.com/office/drawing/2014/main" id="{AE154BCC-4E99-41F0-A236-B2C76CE4C8D8}"/>
                                                          </a:ext>
                                                        </a:extLst>
                                                      </p:cNvPr>
                                                      <p:cNvCxnSpPr/>
                                                      <p:nvPr/>
                                                    </p:nvCxnSpPr>
                                                    <p:spPr>
                                                      <a:xfrm>
                                                        <a:off x="395669" y="-12561"/>
                                                        <a:ext cx="240665" cy="1270"/>
                                                      </a:xfrm>
                                                      <a:prstGeom prst="line">
                                                        <a:avLst/>
                                                      </a:prstGeom>
                                                      <a:ln w="12700">
                                                        <a:prstDash val="dashDot"/>
                                                      </a:ln>
                                                    </p:spPr>
                                                    <p:style>
                                                      <a:lnRef idx="2">
                                                        <a:schemeClr val="dk1"/>
                                                      </a:lnRef>
                                                      <a:fillRef idx="0">
                                                        <a:schemeClr val="dk1"/>
                                                      </a:fillRef>
                                                      <a:effectRef idx="1">
                                                        <a:schemeClr val="dk1"/>
                                                      </a:effectRef>
                                                      <a:fontRef idx="minor">
                                                        <a:schemeClr val="tx1"/>
                                                      </a:fontRef>
                                                    </p:style>
                                                  </p:cxnSp>
                                                </p:grpSp>
                                              </p:grpSp>
                                              <p:cxnSp>
                                                <p:nvCxnSpPr>
                                                  <p:cNvPr id="78" name="直接连接符 77">
                                                    <a:extLst>
                                                      <a:ext uri="{FF2B5EF4-FFF2-40B4-BE49-F238E27FC236}">
                                                        <a16:creationId xmlns:a16="http://schemas.microsoft.com/office/drawing/2014/main" id="{5385C2CB-FE6F-4DBD-9C68-8F274D8FD149}"/>
                                                      </a:ext>
                                                    </a:extLst>
                                                  </p:cNvPr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 flipV="1">
                                                    <a:off x="1771521" y="-16795"/>
                                                    <a:ext cx="539750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 w="12700"/>
                                                </p:spPr>
                                                <p:style>
                                                  <a:lnRef idx="2">
                                                    <a:schemeClr val="dk1"/>
                                                  </a:lnRef>
                                                  <a:fillRef idx="0">
                                                    <a:schemeClr val="dk1"/>
                                                  </a:fillRef>
                                                  <a:effectRef idx="1">
                                                    <a:schemeClr val="dk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</p:grpSp>
                                            <p:cxnSp>
                                              <p:nvCxnSpPr>
                                                <p:cNvPr id="76" name="直接连接符 75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B21C94CA-A23A-4EDE-B81B-57AAC1AA5857}"/>
                                                    </a:ext>
                                                  </a:extLst>
                                                </p:cNvPr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 flipV="1">
                                                  <a:off x="2342445" y="-16795"/>
                                                  <a:ext cx="359410" cy="0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  <a:ln w="12700">
                                                  <a:prstDash val="dashDot"/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dk1"/>
                                                </a:lnRef>
                                                <a:fillRef idx="0">
                                                  <a:schemeClr val="dk1"/>
                                                </a:fillRef>
                                                <a:effectRef idx="1">
                                                  <a:schemeClr val="dk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</p:grpSp>
                                        </p:grpSp>
                                      </p:grpSp>
                                      <p:grpSp>
                                        <p:nvGrpSpPr>
                                          <p:cNvPr id="60" name="组合 59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02935300-D422-4203-98D4-64B78C2A813C}"/>
                                              </a:ext>
                                            </a:extLst>
                                          </p:cNvPr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4812303" y="2206869"/>
                                            <a:ext cx="3861038" cy="3769"/>
                                            <a:chOff x="-559797" y="0"/>
                                            <a:chExt cx="3861038" cy="3769"/>
                                          </a:xfrm>
                                        </p:grpSpPr>
                                        <p:cxnSp>
                                          <p:nvCxnSpPr>
                                            <p:cNvPr id="61" name="直接连接符 60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EE307D14-C0D1-4261-B20D-3117F166EFCE}"/>
                                                </a:ext>
                                              </a:extLst>
                                            </p:cNvPr>
                                            <p:cNvCxnSpPr/>
                                            <p:nvPr/>
                                          </p:nvCxnSpPr>
                                          <p:spPr>
                                            <a:xfrm flipV="1">
                                              <a:off x="2746886" y="0"/>
                                              <a:ext cx="554355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ln w="12700"/>
                                          </p:spPr>
                                          <p:style>
                                            <a:lnRef idx="2">
                                              <a:schemeClr val="dk1"/>
                                            </a:lnRef>
                                            <a:fillRef idx="0">
                                              <a:schemeClr val="dk1"/>
                                            </a:fillRef>
                                            <a:effectRef idx="1">
                                              <a:schemeClr val="dk1"/>
                                            </a:effectRef>
                                            <a:fontRef idx="minor">
                                              <a:schemeClr val="tx1"/>
                                            </a:fontRef>
                                          </p:style>
                                        </p:cxnSp>
                                        <p:grpSp>
                                          <p:nvGrpSpPr>
                                            <p:cNvPr id="62" name="组合 61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8D7833A9-60F5-47A0-AA01-BE8472063FB8}"/>
                                                </a:ext>
                                              </a:extLst>
                                            </p:cNvPr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-559797" y="0"/>
                                              <a:ext cx="3252860" cy="3769"/>
                                              <a:chOff x="-559797" y="0"/>
                                              <a:chExt cx="3252860" cy="3769"/>
                                            </a:xfrm>
                                          </p:grpSpPr>
                                          <p:grpSp>
                                            <p:nvGrpSpPr>
                                              <p:cNvPr id="63" name="组合 62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F1631021-3666-4E5A-A12A-386B2527194E}"/>
                                                  </a:ext>
                                                </a:extLst>
                                              </p:cNvPr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-559797" y="0"/>
                                                <a:ext cx="2870492" cy="3769"/>
                                                <a:chOff x="-559797" y="0"/>
                                                <a:chExt cx="2870492" cy="3769"/>
                                              </a:xfrm>
                                            </p:grpSpPr>
                                            <p:grpSp>
                                              <p:nvGrpSpPr>
                                                <p:cNvPr id="65" name="组合 64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E8FD9943-B1A5-4427-B428-E7C90C36279F}"/>
                                                    </a:ext>
                                                  </a:extLst>
                                                </p:cNvPr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-559797" y="0"/>
                                                  <a:ext cx="1596410" cy="3769"/>
                                                  <a:chOff x="-559797" y="0"/>
                                                  <a:chExt cx="1596410" cy="3769"/>
                                                </a:xfrm>
                                              </p:grpSpPr>
                                              <p:cxnSp>
                                                <p:nvCxnSpPr>
                                                  <p:cNvPr id="67" name="直接连接符 66">
                                                    <a:extLst>
                                                      <a:ext uri="{FF2B5EF4-FFF2-40B4-BE49-F238E27FC236}">
                                                        <a16:creationId xmlns:a16="http://schemas.microsoft.com/office/drawing/2014/main" id="{A4707AAB-AFF0-444E-842D-E847CCE603DB}"/>
                                                      </a:ext>
                                                    </a:extLst>
                                                  </p:cNvPr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 flipV="1">
                                                    <a:off x="659423" y="0"/>
                                                    <a:ext cx="377190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 w="12700"/>
                                                </p:spPr>
                                                <p:style>
                                                  <a:lnRef idx="2">
                                                    <a:schemeClr val="dk1"/>
                                                  </a:lnRef>
                                                  <a:fillRef idx="0">
                                                    <a:schemeClr val="dk1"/>
                                                  </a:fillRef>
                                                  <a:effectRef idx="1">
                                                    <a:schemeClr val="dk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grpSp>
                                                <p:nvGrpSpPr>
                                                  <p:cNvPr id="68" name="组合 67">
                                                    <a:extLst>
                                                      <a:ext uri="{FF2B5EF4-FFF2-40B4-BE49-F238E27FC236}">
                                                        <a16:creationId xmlns:a16="http://schemas.microsoft.com/office/drawing/2014/main" id="{7FF5CA71-2FCD-44CA-9435-254AEE355678}"/>
                                                      </a:ext>
                                                    </a:extLst>
                                                  </p:cNvPr>
                                                  <p:cNvGrpSpPr/>
                                                  <p:nvPr/>
                                                </p:nvGrpSpPr>
                                                <p:grpSpPr>
                                                  <a:xfrm>
                                                    <a:off x="-559797" y="0"/>
                                                    <a:ext cx="1178531" cy="3769"/>
                                                    <a:chOff x="-559797" y="0"/>
                                                    <a:chExt cx="1178531" cy="3769"/>
                                                  </a:xfrm>
                                                </p:grpSpPr>
                                                <p:cxnSp>
                                                  <p:nvCxnSpPr>
                                                    <p:cNvPr id="69" name="直接连接符 68">
                                                      <a:extLst>
                                                        <a:ext uri="{FF2B5EF4-FFF2-40B4-BE49-F238E27FC236}">
                                                          <a16:creationId xmlns:a16="http://schemas.microsoft.com/office/drawing/2014/main" id="{ABDDED09-85B6-4691-8E6E-6B8090307CAD}"/>
                                                        </a:ext>
                                                      </a:extLst>
                                                    </p:cNvPr>
                                                    <p:cNvCxnSpPr>
                                                      <a:cxnSpLocks/>
                                                    </p:cNvCxnSpPr>
                                                    <p:nvPr/>
                                                  </p:nvCxnSpPr>
                                                  <p:spPr>
                                                    <a:xfrm flipV="1">
                                                      <a:off x="-559797" y="0"/>
                                                      <a:ext cx="938257" cy="3769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ln w="12700"/>
                                                  </p:spPr>
                                                  <p:style>
                                                    <a:lnRef idx="2">
                                                      <a:schemeClr val="dk1"/>
                                                    </a:lnRef>
                                                    <a:fillRef idx="0">
                                                      <a:schemeClr val="dk1"/>
                                                    </a:fillRef>
                                                    <a:effectRef idx="1">
                                                      <a:schemeClr val="dk1"/>
                                                    </a:effectRef>
                                                    <a:fontRef idx="minor">
                                                      <a:schemeClr val="tx1"/>
                                                    </a:fontRef>
                                                  </p:style>
                                                </p:cxnSp>
                                                <p:cxnSp>
                                                  <p:nvCxnSpPr>
                                                    <p:cNvPr id="70" name="直接连接符 69">
                                                      <a:extLst>
                                                        <a:ext uri="{FF2B5EF4-FFF2-40B4-BE49-F238E27FC236}">
                                                          <a16:creationId xmlns:a16="http://schemas.microsoft.com/office/drawing/2014/main" id="{7D77E812-F75C-485A-AF4B-F0FA62E003F4}"/>
                                                        </a:ext>
                                                      </a:extLst>
                                                    </p:cNvPr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378069" y="0"/>
                                                      <a:ext cx="240665" cy="1270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ln w="12700">
                                                      <a:prstDash val="dashDot"/>
                                                    </a:ln>
                                                  </p:spPr>
                                                  <p:style>
                                                    <a:lnRef idx="2">
                                                      <a:schemeClr val="dk1"/>
                                                    </a:lnRef>
                                                    <a:fillRef idx="0">
                                                      <a:schemeClr val="dk1"/>
                                                    </a:fillRef>
                                                    <a:effectRef idx="1">
                                                      <a:schemeClr val="dk1"/>
                                                    </a:effectRef>
                                                    <a:fontRef idx="minor">
                                                      <a:schemeClr val="tx1"/>
                                                    </a:fontRef>
                                                  </p:style>
                                                </p:cxnSp>
                                              </p:grpSp>
                                            </p:grpSp>
                                            <p:cxnSp>
                                              <p:nvCxnSpPr>
                                                <p:cNvPr id="66" name="直接连接符 65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F00598C8-AB06-4F68-A141-8FF44BEB6DA4}"/>
                                                    </a:ext>
                                                  </a:extLst>
                                                </p:cNvPr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 flipV="1">
                                                  <a:off x="1770945" y="0"/>
                                                  <a:ext cx="539750" cy="0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  <a:ln w="12700"/>
                                              </p:spPr>
                                              <p:style>
                                                <a:lnRef idx="2">
                                                  <a:schemeClr val="dk1"/>
                                                </a:lnRef>
                                                <a:fillRef idx="0">
                                                  <a:schemeClr val="dk1"/>
                                                </a:fillRef>
                                                <a:effectRef idx="1">
                                                  <a:schemeClr val="dk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</p:grpSp>
                                          <p:cxnSp>
                                            <p:nvCxnSpPr>
                                              <p:cNvPr id="64" name="直接连接符 63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C6227FDD-F6CA-4307-B85B-D14272EF7444}"/>
                                                  </a:ext>
                                                </a:extLst>
                                              </p:cNvPr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 flipV="1">
                                                <a:off x="2333653" y="0"/>
                                                <a:ext cx="359410" cy="0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ln w="12700">
                                                <a:prstDash val="dashDot"/>
                                              </a:ln>
                                            </p:spPr>
                                            <p:style>
                                              <a:lnRef idx="2">
                                                <a:schemeClr val="dk1"/>
                                              </a:lnRef>
                                              <a:fillRef idx="0">
                                                <a:schemeClr val="dk1"/>
                                              </a:fillRef>
                                              <a:effectRef idx="1">
                                                <a:schemeClr val="dk1"/>
                                              </a:effectRef>
                                              <a:fontRef idx="minor">
                                                <a:schemeClr val="tx1"/>
                                              </a:fontRef>
                                            </p:style>
                                          </p:cxnSp>
                                        </p:grpSp>
                                      </p:grpSp>
                                    </p:grpSp>
                                    <p:grpSp>
                                      <p:nvGrpSpPr>
                                        <p:cNvPr id="48" name="组合 47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1889E221-9EEB-4649-8302-D476131E1F0A}"/>
                                            </a:ext>
                                          </a:extLst>
                                        </p:cNvPr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4812303" y="2793442"/>
                                          <a:ext cx="3869830" cy="12574"/>
                                          <a:chOff x="-568589" y="-11304"/>
                                          <a:chExt cx="3869830" cy="12574"/>
                                        </a:xfrm>
                                      </p:grpSpPr>
                                      <p:cxnSp>
                                        <p:nvCxnSpPr>
                                          <p:cNvPr id="49" name="直接连接符 48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6575C7D4-654D-486A-9B0C-309D479CE4F4}"/>
                                              </a:ext>
                                            </a:extLst>
                                          </p:cNvPr>
                                          <p:cNvCxnSpPr/>
                                          <p:nvPr/>
                                        </p:nvCxnSpPr>
                                        <p:spPr>
                                          <a:xfrm flipV="1">
                                            <a:off x="2746886" y="0"/>
                                            <a:ext cx="554355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 w="12700"/>
                                        </p:spPr>
                                        <p:style>
                                          <a:lnRef idx="2">
                                            <a:schemeClr val="dk1"/>
                                          </a:lnRef>
                                          <a:fillRef idx="0">
                                            <a:schemeClr val="dk1"/>
                                          </a:fillRef>
                                          <a:effectRef idx="1">
                                            <a:schemeClr val="dk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grpSp>
                                        <p:nvGrpSpPr>
                                          <p:cNvPr id="50" name="组合 49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CD53AD8C-464A-4EAA-9F96-6182F296EC80}"/>
                                              </a:ext>
                                            </a:extLst>
                                          </p:cNvPr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-568589" y="-11304"/>
                                            <a:ext cx="3261652" cy="12574"/>
                                            <a:chOff x="-568589" y="-11304"/>
                                            <a:chExt cx="3261652" cy="12574"/>
                                          </a:xfrm>
                                        </p:grpSpPr>
                                        <p:grpSp>
                                          <p:nvGrpSpPr>
                                            <p:cNvPr id="51" name="组合 50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7ABB4DA6-4C91-457D-9CC1-D080A426EA51}"/>
                                                </a:ext>
                                              </a:extLst>
                                            </p:cNvPr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-568589" y="-11304"/>
                                              <a:ext cx="2879284" cy="12574"/>
                                              <a:chOff x="-568589" y="-11304"/>
                                              <a:chExt cx="2879284" cy="12574"/>
                                            </a:xfrm>
                                          </p:grpSpPr>
                                          <p:grpSp>
                                            <p:nvGrpSpPr>
                                              <p:cNvPr id="53" name="组合 52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8F0FF948-8DD3-4805-8074-9D9925B34FC9}"/>
                                                  </a:ext>
                                                </a:extLst>
                                              </p:cNvPr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-568589" y="-11304"/>
                                                <a:ext cx="1605202" cy="12574"/>
                                                <a:chOff x="-568589" y="-11304"/>
                                                <a:chExt cx="1605202" cy="12574"/>
                                              </a:xfrm>
                                            </p:grpSpPr>
                                            <p:cxnSp>
                                              <p:nvCxnSpPr>
                                                <p:cNvPr id="55" name="直接连接符 54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7FE943EC-A918-49EE-9D00-ADCF17EDA454}"/>
                                                    </a:ext>
                                                  </a:extLst>
                                                </p:cNvPr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 flipV="1">
                                                  <a:off x="659423" y="0"/>
                                                  <a:ext cx="377190" cy="0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  <a:ln w="12700"/>
                                              </p:spPr>
                                              <p:style>
                                                <a:lnRef idx="2">
                                                  <a:schemeClr val="dk1"/>
                                                </a:lnRef>
                                                <a:fillRef idx="0">
                                                  <a:schemeClr val="dk1"/>
                                                </a:fillRef>
                                                <a:effectRef idx="1">
                                                  <a:schemeClr val="dk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  <p:grpSp>
                                              <p:nvGrpSpPr>
                                                <p:cNvPr id="56" name="组合 55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4A6FA2FE-1A7E-492A-958A-BFEF156CA8AB}"/>
                                                    </a:ext>
                                                  </a:extLst>
                                                </p:cNvPr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-568589" y="-11304"/>
                                                  <a:ext cx="1187323" cy="12574"/>
                                                  <a:chOff x="-568589" y="-11304"/>
                                                  <a:chExt cx="1187323" cy="12574"/>
                                                </a:xfrm>
                                              </p:grpSpPr>
                                              <p:cxnSp>
                                                <p:nvCxnSpPr>
                                                  <p:cNvPr id="57" name="直接连接符 56">
                                                    <a:extLst>
                                                      <a:ext uri="{FF2B5EF4-FFF2-40B4-BE49-F238E27FC236}">
                                                        <a16:creationId xmlns:a16="http://schemas.microsoft.com/office/drawing/2014/main" id="{C9A71582-4A6E-4042-83BB-0C8FCE683A6A}"/>
                                                      </a:ext>
                                                    </a:extLst>
                                                  </p:cNvPr>
                                                  <p:cNvCxnSpPr>
                                                    <a:cxnSpLocks/>
                                                  </p:cNvCxnSpPr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-568589" y="-11304"/>
                                                    <a:ext cx="947049" cy="11304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 w="12700"/>
                                                </p:spPr>
                                                <p:style>
                                                  <a:lnRef idx="2">
                                                    <a:schemeClr val="dk1"/>
                                                  </a:lnRef>
                                                  <a:fillRef idx="0">
                                                    <a:schemeClr val="dk1"/>
                                                  </a:fillRef>
                                                  <a:effectRef idx="1">
                                                    <a:schemeClr val="dk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  <p:cxnSp>
                                                <p:nvCxnSpPr>
                                                  <p:cNvPr id="58" name="直接连接符 57">
                                                    <a:extLst>
                                                      <a:ext uri="{FF2B5EF4-FFF2-40B4-BE49-F238E27FC236}">
                                                        <a16:creationId xmlns:a16="http://schemas.microsoft.com/office/drawing/2014/main" id="{4BE8D6A6-B4F9-49A9-9C52-B52F05EA6BF3}"/>
                                                      </a:ext>
                                                    </a:extLst>
                                                  </p:cNvPr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378069" y="0"/>
                                                    <a:ext cx="240665" cy="127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ln w="12700">
                                                    <a:prstDash val="dashDot"/>
                                                  </a:ln>
                                                </p:spPr>
                                                <p:style>
                                                  <a:lnRef idx="2">
                                                    <a:schemeClr val="dk1"/>
                                                  </a:lnRef>
                                                  <a:fillRef idx="0">
                                                    <a:schemeClr val="dk1"/>
                                                  </a:fillRef>
                                                  <a:effectRef idx="1">
                                                    <a:schemeClr val="dk1"/>
                                                  </a:effectRef>
                                                  <a:fontRef idx="minor">
                                                    <a:schemeClr val="tx1"/>
                                                  </a:fontRef>
                                                </p:style>
                                              </p:cxnSp>
                                            </p:grpSp>
                                          </p:grpSp>
                                          <p:cxnSp>
                                            <p:nvCxnSpPr>
                                              <p:cNvPr id="54" name="直接连接符 53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714DB317-8AF0-4023-A875-E2A493537E07}"/>
                                                  </a:ext>
                                                </a:extLst>
                                              </p:cNvPr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 flipV="1">
                                                <a:off x="1770945" y="0"/>
                                                <a:ext cx="539750" cy="0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ln w="12700"/>
                                            </p:spPr>
                                            <p:style>
                                              <a:lnRef idx="2">
                                                <a:schemeClr val="dk1"/>
                                              </a:lnRef>
                                              <a:fillRef idx="0">
                                                <a:schemeClr val="dk1"/>
                                              </a:fillRef>
                                              <a:effectRef idx="1">
                                                <a:schemeClr val="dk1"/>
                                              </a:effectRef>
                                              <a:fontRef idx="minor">
                                                <a:schemeClr val="tx1"/>
                                              </a:fontRef>
                                            </p:style>
                                          </p:cxnSp>
                                        </p:grpSp>
                                        <p:cxnSp>
                                          <p:nvCxnSpPr>
                                            <p:cNvPr id="52" name="直接连接符 51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143CB975-D395-4B19-8BD1-EA927AF1C62E}"/>
                                                </a:ext>
                                              </a:extLst>
                                            </p:cNvPr>
                                            <p:cNvCxnSpPr/>
                                            <p:nvPr/>
                                          </p:nvCxnSpPr>
                                          <p:spPr>
                                            <a:xfrm flipV="1">
                                              <a:off x="2333653" y="0"/>
                                              <a:ext cx="359410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ln w="12700">
                                              <a:prstDash val="dashDot"/>
                                            </a:ln>
                                          </p:spPr>
                                          <p:style>
                                            <a:lnRef idx="2">
                                              <a:schemeClr val="dk1"/>
                                            </a:lnRef>
                                            <a:fillRef idx="0">
                                              <a:schemeClr val="dk1"/>
                                            </a:fillRef>
                                            <a:effectRef idx="1">
                                              <a:schemeClr val="dk1"/>
                                            </a:effectRef>
                                            <a:fontRef idx="minor">
                                              <a:schemeClr val="tx1"/>
                                            </a:fontRef>
                                          </p:style>
                                        </p:cxnSp>
                                      </p:grpSp>
                                    </p:grpSp>
                                  </p:grpSp>
                                  <p:grpSp>
                                    <p:nvGrpSpPr>
                                      <p:cNvPr id="36" name="组合 35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DB5F6D9F-B76C-4C51-BF91-F3433EDF8ECA}"/>
                                          </a:ext>
                                        </a:extLst>
                                      </p:cNvPr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4828284" y="3506862"/>
                                        <a:ext cx="3845057" cy="2539"/>
                                        <a:chOff x="-543816" y="-1269"/>
                                        <a:chExt cx="3845057" cy="2539"/>
                                      </a:xfrm>
                                    </p:grpSpPr>
                                    <p:cxnSp>
                                      <p:nvCxnSpPr>
                                        <p:cNvPr id="37" name="直接连接符 36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4B3ADF31-47B0-4812-9F65-51B7C458E388}"/>
                                            </a:ext>
                                          </a:extLst>
                                        </p:cNvPr>
                                        <p:cNvCxnSpPr/>
                                        <p:nvPr/>
                                      </p:nvCxnSpPr>
                                      <p:spPr>
                                        <a:xfrm flipV="1">
                                          <a:off x="2746886" y="0"/>
                                          <a:ext cx="554355" cy="0"/>
                                        </a:xfrm>
                                        <a:prstGeom prst="line">
                                          <a:avLst/>
                                        </a:prstGeom>
                                        <a:ln w="12700"/>
                                      </p:spPr>
                                      <p:style>
                                        <a:lnRef idx="2">
                                          <a:schemeClr val="dk1"/>
                                        </a:lnRef>
                                        <a:fillRef idx="0">
                                          <a:schemeClr val="dk1"/>
                                        </a:fillRef>
                                        <a:effectRef idx="1">
                                          <a:schemeClr val="dk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  <p:grpSp>
                                      <p:nvGrpSpPr>
                                        <p:cNvPr id="38" name="组合 37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ADFA4BB9-BE27-4FC9-8556-114AA21D50AE}"/>
                                            </a:ext>
                                          </a:extLst>
                                        </p:cNvPr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-543816" y="-1269"/>
                                          <a:ext cx="3236879" cy="2539"/>
                                          <a:chOff x="-543816" y="-1269"/>
                                          <a:chExt cx="3236879" cy="2539"/>
                                        </a:xfrm>
                                      </p:grpSpPr>
                                      <p:grpSp>
                                        <p:nvGrpSpPr>
                                          <p:cNvPr id="39" name="组合 38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7628C4C1-0FB3-4ECC-874D-F73E060E21FD}"/>
                                              </a:ext>
                                            </a:extLst>
                                          </p:cNvPr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-543816" y="-1269"/>
                                            <a:ext cx="2854511" cy="2539"/>
                                            <a:chOff x="-543816" y="-1269"/>
                                            <a:chExt cx="2854511" cy="2539"/>
                                          </a:xfrm>
                                        </p:grpSpPr>
                                        <p:grpSp>
                                          <p:nvGrpSpPr>
                                            <p:cNvPr id="41" name="组合 40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328B7F12-AFD4-4ADF-A76B-B28B38A12824}"/>
                                                </a:ext>
                                              </a:extLst>
                                            </p:cNvPr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-543816" y="-1269"/>
                                              <a:ext cx="1580429" cy="2539"/>
                                              <a:chOff x="-543816" y="-1269"/>
                                              <a:chExt cx="1580429" cy="2539"/>
                                            </a:xfrm>
                                          </p:grpSpPr>
                                          <p:cxnSp>
                                            <p:nvCxnSpPr>
                                              <p:cNvPr id="43" name="直接连接符 42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670B557A-7891-46ED-8987-ED16D0870464}"/>
                                                  </a:ext>
                                                </a:extLst>
                                              </p:cNvPr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 flipV="1">
                                                <a:off x="659423" y="0"/>
                                                <a:ext cx="377190" cy="0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ln w="12700"/>
                                            </p:spPr>
                                            <p:style>
                                              <a:lnRef idx="2">
                                                <a:schemeClr val="dk1"/>
                                              </a:lnRef>
                                              <a:fillRef idx="0">
                                                <a:schemeClr val="dk1"/>
                                              </a:fillRef>
                                              <a:effectRef idx="1">
                                                <a:schemeClr val="dk1"/>
                                              </a:effectRef>
                                              <a:fontRef idx="minor">
                                                <a:schemeClr val="tx1"/>
                                              </a:fontRef>
                                            </p:style>
                                          </p:cxnSp>
                                          <p:grpSp>
                                            <p:nvGrpSpPr>
                                              <p:cNvPr id="44" name="组合 43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ACA0C94F-79BC-42E0-96E2-3F5F74948C4C}"/>
                                                  </a:ext>
                                                </a:extLst>
                                              </p:cNvPr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-543816" y="-1269"/>
                                                <a:ext cx="1162550" cy="2539"/>
                                                <a:chOff x="-543816" y="-1269"/>
                                                <a:chExt cx="1162550" cy="2539"/>
                                              </a:xfrm>
                                            </p:grpSpPr>
                                            <p:cxnSp>
                                              <p:nvCxnSpPr>
                                                <p:cNvPr id="45" name="直接连接符 44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B0DE4E6A-A33F-4F00-B523-5055B4A45595}"/>
                                                    </a:ext>
                                                  </a:extLst>
                                                </p:cNvPr>
                                                <p:cNvCxnSpPr>
                                                  <a:cxnSpLocks/>
                                                </p:cNvCxnSpPr>
                                                <p:nvPr/>
                                              </p:nvCxnSpPr>
                                              <p:spPr>
                                                <a:xfrm>
                                                  <a:off x="-543816" y="-1269"/>
                                                  <a:ext cx="922277" cy="1269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  <a:ln w="12700"/>
                                              </p:spPr>
                                              <p:style>
                                                <a:lnRef idx="2">
                                                  <a:schemeClr val="dk1"/>
                                                </a:lnRef>
                                                <a:fillRef idx="0">
                                                  <a:schemeClr val="dk1"/>
                                                </a:fillRef>
                                                <a:effectRef idx="1">
                                                  <a:schemeClr val="dk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  <p:cxnSp>
                                              <p:nvCxnSpPr>
                                                <p:cNvPr id="46" name="直接连接符 45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F8C9061C-5E19-4DC9-BDD4-66886B148564}"/>
                                                    </a:ext>
                                                  </a:extLst>
                                                </p:cNvPr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>
                                                  <a:off x="378069" y="0"/>
                                                  <a:ext cx="240665" cy="1270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  <a:ln w="12700">
                                                  <a:prstDash val="dashDot"/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dk1"/>
                                                </a:lnRef>
                                                <a:fillRef idx="0">
                                                  <a:schemeClr val="dk1"/>
                                                </a:fillRef>
                                                <a:effectRef idx="1">
                                                  <a:schemeClr val="dk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</p:grpSp>
                                        </p:grpSp>
                                        <p:cxnSp>
                                          <p:nvCxnSpPr>
                                            <p:cNvPr id="42" name="直接连接符 41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EEE02B84-BD6F-4378-B638-A9B618D75D4A}"/>
                                                </a:ext>
                                              </a:extLst>
                                            </p:cNvPr>
                                            <p:cNvCxnSpPr/>
                                            <p:nvPr/>
                                          </p:nvCxnSpPr>
                                          <p:spPr>
                                            <a:xfrm flipV="1">
                                              <a:off x="1770945" y="0"/>
                                              <a:ext cx="539750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ln w="12700"/>
                                          </p:spPr>
                                          <p:style>
                                            <a:lnRef idx="2">
                                              <a:schemeClr val="dk1"/>
                                            </a:lnRef>
                                            <a:fillRef idx="0">
                                              <a:schemeClr val="dk1"/>
                                            </a:fillRef>
                                            <a:effectRef idx="1">
                                              <a:schemeClr val="dk1"/>
                                            </a:effectRef>
                                            <a:fontRef idx="minor">
                                              <a:schemeClr val="tx1"/>
                                            </a:fontRef>
                                          </p:style>
                                        </p:cxnSp>
                                      </p:grpSp>
                                      <p:cxnSp>
                                        <p:nvCxnSpPr>
                                          <p:cNvPr id="40" name="直接连接符 39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9083927D-E995-4F14-B06E-25F72A0FB2F8}"/>
                                              </a:ext>
                                            </a:extLst>
                                          </p:cNvPr>
                                          <p:cNvCxnSpPr/>
                                          <p:nvPr/>
                                        </p:nvCxnSpPr>
                                        <p:spPr>
                                          <a:xfrm flipV="1">
                                            <a:off x="2333653" y="0"/>
                                            <a:ext cx="359410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 w="12700">
                                            <a:prstDash val="dashDot"/>
                                          </a:ln>
                                        </p:spPr>
                                        <p:style>
                                          <a:lnRef idx="2">
                                            <a:schemeClr val="dk1"/>
                                          </a:lnRef>
                                          <a:fillRef idx="0">
                                            <a:schemeClr val="dk1"/>
                                          </a:fillRef>
                                          <a:effectRef idx="1">
                                            <a:schemeClr val="dk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</p:grpSp>
                                  </p:grpSp>
                                </p:grpSp>
                              </p:grpSp>
                              <p:cxnSp>
                                <p:nvCxnSpPr>
                                  <p:cNvPr id="26" name="直接连接符 25">
                                    <a:extLst>
                                      <a:ext uri="{FF2B5EF4-FFF2-40B4-BE49-F238E27FC236}">
                                        <a16:creationId xmlns:a16="http://schemas.microsoft.com/office/drawing/2014/main" id="{4C0C56C6-1DFF-45EB-8371-6FE290356FF6}"/>
                                      </a:ext>
                                    </a:extLst>
                                  </p:cNvPr>
                                  <p:cNvCxnSpPr/>
                                  <p:nvPr/>
                                </p:nvCxnSpPr>
                                <p:spPr>
                                  <a:xfrm flipV="1">
                                    <a:off x="5976118" y="834013"/>
                                    <a:ext cx="684000" cy="0"/>
                                  </a:xfrm>
                                  <a:prstGeom prst="line">
                                    <a:avLst/>
                                  </a:prstGeom>
                                  <a:ln w="12700"/>
                                </p:spPr>
                                <p:style>
                                  <a:lnRef idx="2">
                                    <a:schemeClr val="dk1"/>
                                  </a:lnRef>
                                  <a:fillRef idx="0">
                                    <a:schemeClr val="dk1"/>
                                  </a:fillRef>
                                  <a:effectRef idx="1">
                                    <a:schemeClr val="dk1"/>
                                  </a:effectRef>
                                  <a:fontRef idx="minor">
                                    <a:schemeClr val="tx1"/>
                                  </a:fontRef>
                                </p:style>
                              </p:cxnSp>
                            </p:grpSp>
                            <p:cxnSp>
                              <p:nvCxnSpPr>
                                <p:cNvPr id="24" name="直接连接符 23">
                                  <a:extLst>
                                    <a:ext uri="{FF2B5EF4-FFF2-40B4-BE49-F238E27FC236}">
                                      <a16:creationId xmlns:a16="http://schemas.microsoft.com/office/drawing/2014/main" id="{87CD87A6-0079-46BD-8D2A-DB361E0E5612}"/>
                                    </a:ext>
                                  </a:extLst>
                                </p:cNvPr>
                                <p:cNvCxnSpPr/>
                                <p:nvPr/>
                              </p:nvCxnSpPr>
                              <p:spPr>
                                <a:xfrm flipV="1">
                                  <a:off x="5986166" y="1517301"/>
                                  <a:ext cx="683895" cy="0"/>
                                </a:xfrm>
                                <a:prstGeom prst="line">
                                  <a:avLst/>
                                </a:prstGeom>
                                <a:ln w="12700"/>
                              </p:spPr>
                              <p:style>
                                <a:lnRef idx="2">
                                  <a:schemeClr val="dk1"/>
                                </a:lnRef>
                                <a:fillRef idx="0">
                                  <a:schemeClr val="dk1"/>
                                </a:fillRef>
                                <a:effectRef idx="1">
                                  <a:schemeClr val="dk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</p:grpSp>
                          <p:cxnSp>
                            <p:nvCxnSpPr>
                              <p:cNvPr id="22" name="直接连接符 21">
                                <a:extLst>
                                  <a:ext uri="{FF2B5EF4-FFF2-40B4-BE49-F238E27FC236}">
                                    <a16:creationId xmlns:a16="http://schemas.microsoft.com/office/drawing/2014/main" id="{068A04BD-9AA1-4775-9E01-ACBB1A1234CC}"/>
                                  </a:ext>
                                </a:extLst>
                              </p:cNvPr>
                              <p:cNvCxnSpPr/>
                              <p:nvPr/>
                            </p:nvCxnSpPr>
                            <p:spPr>
                              <a:xfrm flipV="1">
                                <a:off x="5976118" y="2202594"/>
                                <a:ext cx="683895" cy="0"/>
                              </a:xfrm>
                              <a:prstGeom prst="line">
                                <a:avLst/>
                              </a:prstGeom>
                              <a:ln w="12700"/>
                            </p:spPr>
                            <p:style>
                              <a:lnRef idx="2">
                                <a:schemeClr val="dk1"/>
                              </a:lnRef>
                              <a:fillRef idx="0">
                                <a:schemeClr val="dk1"/>
                              </a:fillRef>
                              <a:effectRef idx="1">
                                <a:schemeClr val="dk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20" name="直接连接符 19">
                              <a:extLst>
                                <a:ext uri="{FF2B5EF4-FFF2-40B4-BE49-F238E27FC236}">
                                  <a16:creationId xmlns:a16="http://schemas.microsoft.com/office/drawing/2014/main" id="{C183B73D-CB41-47CB-9B4C-C14D4DD59C06}"/>
                                </a:ext>
                              </a:extLst>
                            </p:cNvPr>
                            <p:cNvCxnSpPr/>
                            <p:nvPr/>
                          </p:nvCxnSpPr>
                          <p:spPr>
                            <a:xfrm flipV="1">
                              <a:off x="5986166" y="2809062"/>
                              <a:ext cx="683895" cy="0"/>
                            </a:xfrm>
                            <a:prstGeom prst="line">
                              <a:avLst/>
                            </a:prstGeom>
                            <a:ln w="12700"/>
                          </p:spPr>
                          <p:style>
                            <a:lnRef idx="2">
                              <a:schemeClr val="dk1"/>
                            </a:lnRef>
                            <a:fillRef idx="0">
                              <a:schemeClr val="dk1"/>
                            </a:fillRef>
                            <a:effectRef idx="1">
                              <a:schemeClr val="dk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cxnSp>
                        <p:nvCxnSpPr>
                          <p:cNvPr id="18" name="直接连接符 17">
                            <a:extLst>
                              <a:ext uri="{FF2B5EF4-FFF2-40B4-BE49-F238E27FC236}">
                                <a16:creationId xmlns:a16="http://schemas.microsoft.com/office/drawing/2014/main" id="{817E8F4D-80AD-4039-9F0B-662FD85FDE7A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 flipV="1">
                            <a:off x="5966070" y="3506875"/>
                            <a:ext cx="683895" cy="0"/>
                          </a:xfrm>
                          <a:prstGeom prst="line">
                            <a:avLst/>
                          </a:prstGeom>
                          <a:ln w="12700"/>
                        </p:spPr>
                        <p:style>
                          <a:lnRef idx="2">
                            <a:schemeClr val="dk1"/>
                          </a:lnRef>
                          <a:fillRef idx="0">
                            <a:schemeClr val="dk1"/>
                          </a:fillRef>
                          <a:effectRef idx="1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sp>
                      <p:nvSpPr>
                        <p:cNvPr id="16" name="文本框 68">
                          <a:extLst>
                            <a:ext uri="{FF2B5EF4-FFF2-40B4-BE49-F238E27FC236}">
                              <a16:creationId xmlns:a16="http://schemas.microsoft.com/office/drawing/2014/main" id="{9551AB79-9491-460D-A397-275A29B76C4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963472" y="251260"/>
                          <a:ext cx="755680" cy="453893"/>
                        </a:xfrm>
                        <a:prstGeom prst="rect">
                          <a:avLst/>
                        </a:prstGeom>
                        <a:noFill/>
                        <a:ln w="190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>
                            <a:lnSpc>
                              <a:spcPts val="1200"/>
                            </a:lnSpc>
                          </a:pPr>
                          <a:r>
                            <a:rPr lang="en-US" sz="950" kern="100" dirty="0">
                              <a:effectLst/>
                              <a:latin typeface="Times New Roman" panose="020206030504050203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a:t>1-week </a:t>
                          </a:r>
                          <a:endParaRPr lang="zh-CN" sz="1050" kern="100" dirty="0"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ts val="1000"/>
                            </a:lnSpc>
                          </a:pPr>
                          <a:r>
                            <a:rPr lang="en-US" sz="950" kern="100" dirty="0">
                              <a:effectLst/>
                              <a:latin typeface="Times New Roman" panose="020206030504050203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a:t>assessment</a:t>
                          </a:r>
                          <a:endParaRPr lang="zh-CN" sz="1050" kern="100" dirty="0">
                            <a:effectLst/>
                            <a:latin typeface="等线" panose="02010600030101010101" pitchFamily="2" charset="-122"/>
                            <a:ea typeface="等线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  <p:cxnSp>
                    <p:nvCxnSpPr>
                      <p:cNvPr id="7" name="直接连接符 6">
                        <a:extLst>
                          <a:ext uri="{FF2B5EF4-FFF2-40B4-BE49-F238E27FC236}">
                            <a16:creationId xmlns:a16="http://schemas.microsoft.com/office/drawing/2014/main" id="{69EB1DBC-008E-49E3-97DD-6F433987F3D0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8973178" y="160783"/>
                        <a:ext cx="0" cy="3600000"/>
                      </a:xfrm>
                      <a:prstGeom prst="line">
                        <a:avLst/>
                      </a:prstGeom>
                      <a:ln w="19050" cap="flat" cmpd="sng" algn="ctr">
                        <a:solidFill>
                          <a:schemeClr val="dk1"/>
                        </a:solidFill>
                        <a:prstDash val="dash"/>
                        <a:round/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" name="直接连接符 8">
                        <a:extLst>
                          <a:ext uri="{FF2B5EF4-FFF2-40B4-BE49-F238E27FC236}">
                            <a16:creationId xmlns:a16="http://schemas.microsoft.com/office/drawing/2014/main" id="{E41430AE-355D-47B4-8513-69A49B56D49D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8267142" y="834013"/>
                        <a:ext cx="683895" cy="0"/>
                      </a:xfrm>
                      <a:prstGeom prst="line">
                        <a:avLst/>
                      </a:prstGeom>
                      <a:ln w="12700"/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" name="直接连接符 9">
                        <a:extLst>
                          <a:ext uri="{FF2B5EF4-FFF2-40B4-BE49-F238E27FC236}">
                            <a16:creationId xmlns:a16="http://schemas.microsoft.com/office/drawing/2014/main" id="{476331ED-682F-4AA7-8175-6F3231697FBD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8277190" y="1517301"/>
                        <a:ext cx="683260" cy="0"/>
                      </a:xfrm>
                      <a:prstGeom prst="line">
                        <a:avLst/>
                      </a:prstGeom>
                      <a:ln w="12700"/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" name="直接连接符 10">
                        <a:extLst>
                          <a:ext uri="{FF2B5EF4-FFF2-40B4-BE49-F238E27FC236}">
                            <a16:creationId xmlns:a16="http://schemas.microsoft.com/office/drawing/2014/main" id="{19FC92EA-9DE9-46EB-8AEE-7E63208EA5DB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8267142" y="2210638"/>
                        <a:ext cx="683260" cy="0"/>
                      </a:xfrm>
                      <a:prstGeom prst="line">
                        <a:avLst/>
                      </a:prstGeom>
                      <a:ln w="12700"/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" name="直接连接符 11">
                        <a:extLst>
                          <a:ext uri="{FF2B5EF4-FFF2-40B4-BE49-F238E27FC236}">
                            <a16:creationId xmlns:a16="http://schemas.microsoft.com/office/drawing/2014/main" id="{1242B516-6FA3-4519-8729-34E341F06B45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8277190" y="2793442"/>
                        <a:ext cx="683260" cy="0"/>
                      </a:xfrm>
                      <a:prstGeom prst="line">
                        <a:avLst/>
                      </a:prstGeom>
                      <a:ln w="12700"/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" name="直接连接符 12">
                        <a:extLst>
                          <a:ext uri="{FF2B5EF4-FFF2-40B4-BE49-F238E27FC236}">
                            <a16:creationId xmlns:a16="http://schemas.microsoft.com/office/drawing/2014/main" id="{80C965A8-F0DA-4465-9ACB-E6FDD644D275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8257094" y="3506875"/>
                        <a:ext cx="683260" cy="0"/>
                      </a:xfrm>
                      <a:prstGeom prst="line">
                        <a:avLst/>
                      </a:prstGeom>
                      <a:ln w="12700"/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" name="文本框 68">
                        <a:extLst>
                          <a:ext uri="{FF2B5EF4-FFF2-40B4-BE49-F238E27FC236}">
                            <a16:creationId xmlns:a16="http://schemas.microsoft.com/office/drawing/2014/main" id="{1370D75A-9DAF-4F11-8E61-102F17B3240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246254" y="277054"/>
                        <a:ext cx="755015" cy="453390"/>
                      </a:xfrm>
                      <a:prstGeom prst="rect">
                        <a:avLst/>
                      </a:prstGeom>
                      <a:noFill/>
                      <a:ln w="190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lnSpc>
                            <a:spcPts val="1200"/>
                          </a:lnSpc>
                        </a:pPr>
                        <a:r>
                          <a:rPr lang="en-US" sz="950" kern="100" dirty="0">
                            <a:effectLst/>
                            <a:latin typeface="Times New Roman" panose="020206030504050203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a:t>1-week </a:t>
                        </a:r>
                        <a:endParaRPr lang="zh-CN" sz="105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endParaRPr>
                      </a:p>
                      <a:p>
                        <a:pPr algn="ctr">
                          <a:lnSpc>
                            <a:spcPts val="1000"/>
                          </a:lnSpc>
                        </a:pPr>
                        <a:r>
                          <a:rPr lang="en-US" sz="950" kern="100" dirty="0">
                            <a:effectLst/>
                            <a:latin typeface="Times New Roman" panose="020206030504050203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a:t>assessment</a:t>
                        </a:r>
                        <a:endParaRPr lang="zh-CN" sz="105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cxnSp>
                  <p:nvCxnSpPr>
                    <p:cNvPr id="180" name="直接连接符 128">
                      <a:extLst>
                        <a:ext uri="{FF2B5EF4-FFF2-40B4-BE49-F238E27FC236}">
                          <a16:creationId xmlns:a16="http://schemas.microsoft.com/office/drawing/2014/main" id="{8A5C768D-442A-A949-8D0F-151AF85587F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1061689" y="991075"/>
                      <a:ext cx="206800" cy="1"/>
                    </a:xfrm>
                    <a:prstGeom prst="line">
                      <a:avLst/>
                    </a:prstGeom>
                    <a:ln w="19050" cap="flat" cmpd="sng" algn="ctr">
                      <a:solidFill>
                        <a:schemeClr val="dk1"/>
                      </a:solidFill>
                      <a:prstDash val="dash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835721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roup 260">
            <a:extLst>
              <a:ext uri="{FF2B5EF4-FFF2-40B4-BE49-F238E27FC236}">
                <a16:creationId xmlns:a16="http://schemas.microsoft.com/office/drawing/2014/main" id="{149C9829-5185-AE40-BA23-4CC6647F84D1}"/>
              </a:ext>
            </a:extLst>
          </p:cNvPr>
          <p:cNvGrpSpPr/>
          <p:nvPr/>
        </p:nvGrpSpPr>
        <p:grpSpPr>
          <a:xfrm>
            <a:off x="238712" y="28172"/>
            <a:ext cx="8647277" cy="6717958"/>
            <a:chOff x="238712" y="28172"/>
            <a:chExt cx="8647277" cy="6717958"/>
          </a:xfrm>
        </p:grpSpPr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6A6F6026-2F14-B749-994C-23EFD15080B9}"/>
                </a:ext>
              </a:extLst>
            </p:cNvPr>
            <p:cNvGrpSpPr/>
            <p:nvPr/>
          </p:nvGrpSpPr>
          <p:grpSpPr>
            <a:xfrm>
              <a:off x="238712" y="28172"/>
              <a:ext cx="8647277" cy="6717958"/>
              <a:chOff x="238712" y="28172"/>
              <a:chExt cx="8647277" cy="6717958"/>
            </a:xfrm>
          </p:grpSpPr>
          <p:cxnSp>
            <p:nvCxnSpPr>
              <p:cNvPr id="276" name="直接箭头连接符 126">
                <a:extLst>
                  <a:ext uri="{FF2B5EF4-FFF2-40B4-BE49-F238E27FC236}">
                    <a16:creationId xmlns:a16="http://schemas.microsoft.com/office/drawing/2014/main" id="{DF486371-28F5-D146-A8D7-8F7F5DAD6C67}"/>
                  </a:ext>
                </a:extLst>
              </p:cNvPr>
              <p:cNvCxnSpPr/>
              <p:nvPr/>
            </p:nvCxnSpPr>
            <p:spPr>
              <a:xfrm flipH="1">
                <a:off x="8475668" y="5554884"/>
                <a:ext cx="6832" cy="55374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7" name="标题 11">
                <a:extLst>
                  <a:ext uri="{FF2B5EF4-FFF2-40B4-BE49-F238E27FC236}">
                    <a16:creationId xmlns:a16="http://schemas.microsoft.com/office/drawing/2014/main" id="{8C0EEA4D-4A0A-0343-AEB9-EFE44130D50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71953" y="6081857"/>
                <a:ext cx="635416" cy="299112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altLang="zh-CN" sz="12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END</a:t>
                </a:r>
                <a:endParaRPr lang="zh-CN" altLang="en-US" sz="12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78" name="Group 277">
                <a:extLst>
                  <a:ext uri="{FF2B5EF4-FFF2-40B4-BE49-F238E27FC236}">
                    <a16:creationId xmlns:a16="http://schemas.microsoft.com/office/drawing/2014/main" id="{F3400FB8-4B72-2042-8CC8-623E147DFAFF}"/>
                  </a:ext>
                </a:extLst>
              </p:cNvPr>
              <p:cNvGrpSpPr/>
              <p:nvPr/>
            </p:nvGrpSpPr>
            <p:grpSpPr>
              <a:xfrm>
                <a:off x="238712" y="28172"/>
                <a:ext cx="8647277" cy="6717958"/>
                <a:chOff x="238712" y="28172"/>
                <a:chExt cx="8647277" cy="6717958"/>
              </a:xfrm>
            </p:grpSpPr>
            <p:grpSp>
              <p:nvGrpSpPr>
                <p:cNvPr id="279" name="Group 278">
                  <a:extLst>
                    <a:ext uri="{FF2B5EF4-FFF2-40B4-BE49-F238E27FC236}">
                      <a16:creationId xmlns:a16="http://schemas.microsoft.com/office/drawing/2014/main" id="{A085C3AC-2EB6-EC4B-A92F-01F7B3ADF0F6}"/>
                    </a:ext>
                  </a:extLst>
                </p:cNvPr>
                <p:cNvGrpSpPr/>
                <p:nvPr/>
              </p:nvGrpSpPr>
              <p:grpSpPr>
                <a:xfrm>
                  <a:off x="238712" y="28172"/>
                  <a:ext cx="8647277" cy="6717958"/>
                  <a:chOff x="238712" y="28172"/>
                  <a:chExt cx="8647277" cy="6717958"/>
                </a:xfrm>
              </p:grpSpPr>
              <p:grpSp>
                <p:nvGrpSpPr>
                  <p:cNvPr id="283" name="Group 282">
                    <a:extLst>
                      <a:ext uri="{FF2B5EF4-FFF2-40B4-BE49-F238E27FC236}">
                        <a16:creationId xmlns:a16="http://schemas.microsoft.com/office/drawing/2014/main" id="{2E79C8AA-6583-3C4A-A0FC-B32D8B008322}"/>
                      </a:ext>
                    </a:extLst>
                  </p:cNvPr>
                  <p:cNvGrpSpPr/>
                  <p:nvPr/>
                </p:nvGrpSpPr>
                <p:grpSpPr>
                  <a:xfrm>
                    <a:off x="238712" y="28172"/>
                    <a:ext cx="8647277" cy="6717958"/>
                    <a:chOff x="238712" y="28172"/>
                    <a:chExt cx="8647277" cy="6717958"/>
                  </a:xfrm>
                </p:grpSpPr>
                <p:cxnSp>
                  <p:nvCxnSpPr>
                    <p:cNvPr id="285" name="直接箭头连接符 123">
                      <a:extLst>
                        <a:ext uri="{FF2B5EF4-FFF2-40B4-BE49-F238E27FC236}">
                          <a16:creationId xmlns:a16="http://schemas.microsoft.com/office/drawing/2014/main" id="{99C5790A-21AA-0E45-89FD-7D35542B23F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183929" y="3100085"/>
                      <a:ext cx="8786" cy="498259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6" name="直接箭头连接符 124">
                      <a:extLst>
                        <a:ext uri="{FF2B5EF4-FFF2-40B4-BE49-F238E27FC236}">
                          <a16:creationId xmlns:a16="http://schemas.microsoft.com/office/drawing/2014/main" id="{A540D3AD-0689-2B46-A7B9-3034B8F19AF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573898" y="3968827"/>
                      <a:ext cx="1" cy="531663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7" name="直接箭头连接符 125">
                      <a:extLst>
                        <a:ext uri="{FF2B5EF4-FFF2-40B4-BE49-F238E27FC236}">
                          <a16:creationId xmlns:a16="http://schemas.microsoft.com/office/drawing/2014/main" id="{987CA86E-26D5-F245-ABFB-DF1035C2FA55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557818" y="5554884"/>
                      <a:ext cx="6832" cy="553742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88" name="Group 287">
                      <a:extLst>
                        <a:ext uri="{FF2B5EF4-FFF2-40B4-BE49-F238E27FC236}">
                          <a16:creationId xmlns:a16="http://schemas.microsoft.com/office/drawing/2014/main" id="{F2C3124D-552A-8A45-94D5-B309783B510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8712" y="28172"/>
                      <a:ext cx="8647277" cy="6717958"/>
                      <a:chOff x="238712" y="28172"/>
                      <a:chExt cx="8647277" cy="6717958"/>
                    </a:xfrm>
                  </p:grpSpPr>
                  <p:cxnSp>
                    <p:nvCxnSpPr>
                      <p:cNvPr id="289" name="直接箭头连接符 108">
                        <a:extLst>
                          <a:ext uri="{FF2B5EF4-FFF2-40B4-BE49-F238E27FC236}">
                            <a16:creationId xmlns:a16="http://schemas.microsoft.com/office/drawing/2014/main" id="{8A564D3C-3728-B443-A8A8-D03BA915B387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5536250" y="1684611"/>
                        <a:ext cx="304947" cy="602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90" name="直接箭头连接符 110">
                        <a:extLst>
                          <a:ext uri="{FF2B5EF4-FFF2-40B4-BE49-F238E27FC236}">
                            <a16:creationId xmlns:a16="http://schemas.microsoft.com/office/drawing/2014/main" id="{45C5F601-4DAF-F243-ADA0-6F0DA2C3C2D7}"/>
                          </a:ext>
                        </a:extLst>
                      </p:cNvPr>
                      <p:cNvCxnSpPr>
                        <a:stCxn id="329" idx="2"/>
                      </p:cNvCxnSpPr>
                      <p:nvPr/>
                    </p:nvCxnSpPr>
                    <p:spPr>
                      <a:xfrm flipH="1">
                        <a:off x="6035278" y="1870316"/>
                        <a:ext cx="6832" cy="553742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91" name="直接箭头连接符 121">
                        <a:extLst>
                          <a:ext uri="{FF2B5EF4-FFF2-40B4-BE49-F238E27FC236}">
                            <a16:creationId xmlns:a16="http://schemas.microsoft.com/office/drawing/2014/main" id="{17822B23-363E-5347-9B68-5526BA3101C1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5856810" y="3783859"/>
                        <a:ext cx="311950" cy="0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92" name="直接箭头连接符 122">
                        <a:extLst>
                          <a:ext uri="{FF2B5EF4-FFF2-40B4-BE49-F238E27FC236}">
                            <a16:creationId xmlns:a16="http://schemas.microsoft.com/office/drawing/2014/main" id="{0E30E43B-013C-6D49-9721-AC6841E8465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 flipV="1">
                        <a:off x="3405398" y="3779559"/>
                        <a:ext cx="325805" cy="602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293" name="Group 292">
                        <a:extLst>
                          <a:ext uri="{FF2B5EF4-FFF2-40B4-BE49-F238E27FC236}">
                            <a16:creationId xmlns:a16="http://schemas.microsoft.com/office/drawing/2014/main" id="{C9179954-4646-F244-84FB-E885F0E2617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38712" y="28172"/>
                        <a:ext cx="8647277" cy="6717958"/>
                        <a:chOff x="238712" y="28172"/>
                        <a:chExt cx="8647277" cy="6717958"/>
                      </a:xfrm>
                    </p:grpSpPr>
                    <p:cxnSp>
                      <p:nvCxnSpPr>
                        <p:cNvPr id="294" name="直接箭头连接符 4">
                          <a:extLst>
                            <a:ext uri="{FF2B5EF4-FFF2-40B4-BE49-F238E27FC236}">
                              <a16:creationId xmlns:a16="http://schemas.microsoft.com/office/drawing/2014/main" id="{A55381B8-7965-3844-AF51-467CCB53EC1C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 flipV="1">
                          <a:off x="905651" y="1691314"/>
                          <a:ext cx="304947" cy="602"/>
                        </a:xfrm>
                        <a:prstGeom prst="straightConnector1">
                          <a:avLst/>
                        </a:prstGeom>
                        <a:ln>
                          <a:tailEnd type="triangle"/>
                        </a:ln>
                      </p:spPr>
                      <p:style>
                        <a:lnRef idx="1">
                          <a:schemeClr val="dk1"/>
                        </a:lnRef>
                        <a:fillRef idx="0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95" name="直接箭头连接符 105">
                          <a:extLst>
                            <a:ext uri="{FF2B5EF4-FFF2-40B4-BE49-F238E27FC236}">
                              <a16:creationId xmlns:a16="http://schemas.microsoft.com/office/drawing/2014/main" id="{0DFF96A4-2027-3045-845B-45D84C6C854E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 flipV="1">
                          <a:off x="2776469" y="1704595"/>
                          <a:ext cx="304947" cy="602"/>
                        </a:xfrm>
                        <a:prstGeom prst="straightConnector1">
                          <a:avLst/>
                        </a:prstGeom>
                        <a:ln>
                          <a:tailEnd type="triangle"/>
                        </a:ln>
                      </p:spPr>
                      <p:style>
                        <a:lnRef idx="1">
                          <a:schemeClr val="dk1"/>
                        </a:lnRef>
                        <a:fillRef idx="0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96" name="直接箭头连接符 106">
                          <a:extLst>
                            <a:ext uri="{FF2B5EF4-FFF2-40B4-BE49-F238E27FC236}">
                              <a16:creationId xmlns:a16="http://schemas.microsoft.com/office/drawing/2014/main" id="{D885C7A5-11C0-1245-950F-6FDE509310D5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 flipV="1">
                          <a:off x="3445367" y="1703959"/>
                          <a:ext cx="304947" cy="602"/>
                        </a:xfrm>
                        <a:prstGeom prst="straightConnector1">
                          <a:avLst/>
                        </a:prstGeom>
                        <a:ln>
                          <a:tailEnd type="triangle"/>
                        </a:ln>
                      </p:spPr>
                      <p:style>
                        <a:lnRef idx="1">
                          <a:schemeClr val="dk1"/>
                        </a:lnRef>
                        <a:fillRef idx="0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297" name="Group 296">
                          <a:extLst>
                            <a:ext uri="{FF2B5EF4-FFF2-40B4-BE49-F238E27FC236}">
                              <a16:creationId xmlns:a16="http://schemas.microsoft.com/office/drawing/2014/main" id="{95A14506-6EC1-014E-8BE3-8F3BF74BB1A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38712" y="28172"/>
                          <a:ext cx="8647277" cy="6717958"/>
                          <a:chOff x="238712" y="28172"/>
                          <a:chExt cx="8647277" cy="6717958"/>
                        </a:xfrm>
                      </p:grpSpPr>
                      <p:cxnSp>
                        <p:nvCxnSpPr>
                          <p:cNvPr id="298" name="直接箭头连接符 129">
                            <a:extLst>
                              <a:ext uri="{FF2B5EF4-FFF2-40B4-BE49-F238E27FC236}">
                                <a16:creationId xmlns:a16="http://schemas.microsoft.com/office/drawing/2014/main" id="{13FDFF1A-7CFB-B94D-9620-D1346C79BFAB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 flipH="1">
                            <a:off x="725549" y="928367"/>
                            <a:ext cx="6832" cy="553742"/>
                          </a:xfrm>
                          <a:prstGeom prst="straightConnector1">
                            <a:avLst/>
                          </a:prstGeom>
                          <a:ln>
                            <a:tailEnd type="triangle"/>
                          </a:ln>
                        </p:spPr>
                        <p:style>
                          <a:lnRef idx="1">
                            <a:schemeClr val="dk1"/>
                          </a:lnRef>
                          <a:fillRef idx="0">
                            <a:schemeClr val="dk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299" name="Group 298">
                            <a:extLst>
                              <a:ext uri="{FF2B5EF4-FFF2-40B4-BE49-F238E27FC236}">
                                <a16:creationId xmlns:a16="http://schemas.microsoft.com/office/drawing/2014/main" id="{063CD8D6-DCB5-2142-80B8-A00D6BC3B5DC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38712" y="28172"/>
                            <a:ext cx="8647277" cy="6717958"/>
                            <a:chOff x="238712" y="28172"/>
                            <a:chExt cx="8647277" cy="6717958"/>
                          </a:xfrm>
                        </p:grpSpPr>
                        <p:grpSp>
                          <p:nvGrpSpPr>
                            <p:cNvPr id="300" name="组合 2">
                              <a:extLst>
                                <a:ext uri="{FF2B5EF4-FFF2-40B4-BE49-F238E27FC236}">
                                  <a16:creationId xmlns:a16="http://schemas.microsoft.com/office/drawing/2014/main" id="{74060433-AB3A-6B40-B02E-D67B3C99A393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38712" y="28172"/>
                              <a:ext cx="8647277" cy="6338522"/>
                              <a:chOff x="192992" y="467084"/>
                              <a:chExt cx="8647277" cy="6338522"/>
                            </a:xfrm>
                          </p:grpSpPr>
                          <p:grpSp>
                            <p:nvGrpSpPr>
                              <p:cNvPr id="302" name="组合 1">
                                <a:extLst>
                                  <a:ext uri="{FF2B5EF4-FFF2-40B4-BE49-F238E27FC236}">
                                    <a16:creationId xmlns:a16="http://schemas.microsoft.com/office/drawing/2014/main" id="{43314296-67CB-DD46-B238-470C315F1B81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208231" y="467084"/>
                                <a:ext cx="8632038" cy="6338522"/>
                                <a:chOff x="798129" y="261363"/>
                                <a:chExt cx="8632038" cy="6336515"/>
                              </a:xfrm>
                            </p:grpSpPr>
                            <p:cxnSp>
                              <p:nvCxnSpPr>
                                <p:cNvPr id="312" name="直接连接符 14">
                                  <a:extLst>
                                    <a:ext uri="{FF2B5EF4-FFF2-40B4-BE49-F238E27FC236}">
                                      <a16:creationId xmlns:a16="http://schemas.microsoft.com/office/drawing/2014/main" id="{4CC87E66-848E-2744-B4CF-895AD4D407B6}"/>
                                    </a:ext>
                                  </a:extLst>
                                </p:cNvPr>
                                <p:cNvCxnSpPr/>
                                <p:nvPr/>
                              </p:nvCxnSpPr>
                              <p:spPr>
                                <a:xfrm flipH="1">
                                  <a:off x="1403729" y="3035414"/>
                                  <a:ext cx="3423591" cy="4260"/>
                                </a:xfrm>
                                <a:prstGeom prst="line">
                                  <a:avLst/>
                                </a:prstGeom>
                                <a:ln w="25400">
                                  <a:solidFill>
                                    <a:schemeClr val="tx1"/>
                                  </a:solidFill>
                                  <a:prstDash val="solid"/>
                                  <a:headEnd type="stealth"/>
                                  <a:tailEnd type="stealth"/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sp>
                              <p:nvSpPr>
                                <p:cNvPr id="313" name="标题 11">
                                  <a:extLst>
                                    <a:ext uri="{FF2B5EF4-FFF2-40B4-BE49-F238E27FC236}">
                                      <a16:creationId xmlns:a16="http://schemas.microsoft.com/office/drawing/2014/main" id="{963D5AD3-1CA8-1645-9A1C-6E4F8EC0C39F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2864064" y="2768517"/>
                                  <a:ext cx="502920" cy="319231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12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10m</a:t>
                                  </a:r>
                                  <a:endParaRPr lang="zh-CN" altLang="en-US" sz="12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14" name="标题 11">
                                  <a:extLst>
                                    <a:ext uri="{FF2B5EF4-FFF2-40B4-BE49-F238E27FC236}">
                                      <a16:creationId xmlns:a16="http://schemas.microsoft.com/office/drawing/2014/main" id="{5E6FF05E-0833-0B4B-A4FC-58736CA48E88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1737300" y="5074925"/>
                                  <a:ext cx="663740" cy="417839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P11</a:t>
                                  </a:r>
                                  <a:endParaRPr lang="zh-CN" altLang="en-US" sz="1050" b="1" dirty="0">
                                    <a:latin typeface="Times New Roman" panose="02020603050405020304" pitchFamily="18" charset="0"/>
                                    <a:ea typeface="微软雅黑" panose="020B0503020204020204" pitchFamily="34" charset="-122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15" name="标题 11">
                                  <a:extLst>
                                    <a:ext uri="{FF2B5EF4-FFF2-40B4-BE49-F238E27FC236}">
                                      <a16:creationId xmlns:a16="http://schemas.microsoft.com/office/drawing/2014/main" id="{C4E08BE4-EAD9-9642-B552-B5B50E836635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966886" y="912139"/>
                                  <a:ext cx="635416" cy="299017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120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STAR</a:t>
                                  </a:r>
                                  <a:endParaRPr lang="zh-CN" altLang="en-US" sz="1200" b="1" dirty="0">
                                    <a:latin typeface="Times New Roman" panose="02020603050405020304" pitchFamily="18" charset="0"/>
                                    <a:ea typeface="微软雅黑" panose="020B0503020204020204" pitchFamily="34" charset="-122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cxnSp>
                              <p:nvCxnSpPr>
                                <p:cNvPr id="316" name="直接连接符 76">
                                  <a:extLst>
                                    <a:ext uri="{FF2B5EF4-FFF2-40B4-BE49-F238E27FC236}">
                                      <a16:creationId xmlns:a16="http://schemas.microsoft.com/office/drawing/2014/main" id="{C16B551D-1F34-EB48-843F-DD9DACBE8705}"/>
                                    </a:ext>
                                  </a:extLst>
                                </p:cNvPr>
                                <p:cNvCxnSpPr/>
                                <p:nvPr/>
                              </p:nvCxnSpPr>
                              <p:spPr>
                                <a:xfrm>
                                  <a:off x="4279543" y="4015861"/>
                                  <a:ext cx="2105832" cy="651"/>
                                </a:xfrm>
                                <a:prstGeom prst="line">
                                  <a:avLst/>
                                </a:prstGeom>
                                <a:ln w="25400">
                                  <a:solidFill>
                                    <a:schemeClr val="tx1"/>
                                  </a:solidFill>
                                  <a:prstDash val="solid"/>
                                  <a:headEnd type="none"/>
                                  <a:tailEnd type="none"/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sp>
                              <p:nvSpPr>
                                <p:cNvPr id="317" name="标题 11">
                                  <a:extLst>
                                    <a:ext uri="{FF2B5EF4-FFF2-40B4-BE49-F238E27FC236}">
                                      <a16:creationId xmlns:a16="http://schemas.microsoft.com/office/drawing/2014/main" id="{EB66BA8E-FA8F-0C40-AAE8-C06B4D582B3D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5070940" y="4035004"/>
                                  <a:ext cx="502920" cy="351476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12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6m</a:t>
                                  </a:r>
                                  <a:endParaRPr lang="zh-CN" altLang="en-US" sz="12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cxnSp>
                              <p:nvCxnSpPr>
                                <p:cNvPr id="318" name="直接连接符 86">
                                  <a:extLst>
                                    <a:ext uri="{FF2B5EF4-FFF2-40B4-BE49-F238E27FC236}">
                                      <a16:creationId xmlns:a16="http://schemas.microsoft.com/office/drawing/2014/main" id="{3D66FD90-6521-E649-A2BD-F008AB7EF11A}"/>
                                    </a:ext>
                                  </a:extLst>
                                </p:cNvPr>
                                <p:cNvCxnSpPr/>
                                <p:nvPr/>
                              </p:nvCxnSpPr>
                              <p:spPr>
                                <a:xfrm flipH="1" flipV="1">
                                  <a:off x="1772589" y="1925339"/>
                                  <a:ext cx="1548200" cy="7622"/>
                                </a:xfrm>
                                <a:prstGeom prst="line">
                                  <a:avLst/>
                                </a:prstGeom>
                                <a:ln w="60325">
                                  <a:solidFill>
                                    <a:schemeClr val="tx1"/>
                                  </a:solidFill>
                                  <a:prstDash val="solid"/>
                                  <a:headEnd type="none"/>
                                  <a:tailEnd type="none"/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sp>
                              <p:nvSpPr>
                                <p:cNvPr id="319" name="标题 11">
                                  <a:extLst>
                                    <a:ext uri="{FF2B5EF4-FFF2-40B4-BE49-F238E27FC236}">
                                      <a16:creationId xmlns:a16="http://schemas.microsoft.com/office/drawing/2014/main" id="{EB9E3A6F-D9C6-D14D-A290-8931024E9F69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2056585" y="1619795"/>
                                  <a:ext cx="888807" cy="381531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P2</a:t>
                                  </a:r>
                                  <a:endParaRPr lang="zh-CN" altLang="en-US" sz="1050" b="1" dirty="0">
                                    <a:latin typeface="Times New Roman" panose="02020603050405020304" pitchFamily="18" charset="0"/>
                                    <a:ea typeface="微软雅黑" panose="020B0503020204020204" pitchFamily="34" charset="-122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20" name="标题 11">
                                  <a:extLst>
                                    <a:ext uri="{FF2B5EF4-FFF2-40B4-BE49-F238E27FC236}">
                                      <a16:creationId xmlns:a16="http://schemas.microsoft.com/office/drawing/2014/main" id="{32D3306D-5691-6B4A-8846-ECD416D1D965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2232525" y="1969691"/>
                                  <a:ext cx="502920" cy="332996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12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3m</a:t>
                                  </a:r>
                                  <a:endParaRPr lang="zh-CN" altLang="en-US" sz="12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21" name="标题 11">
                                  <a:extLst>
                                    <a:ext uri="{FF2B5EF4-FFF2-40B4-BE49-F238E27FC236}">
                                      <a16:creationId xmlns:a16="http://schemas.microsoft.com/office/drawing/2014/main" id="{FABBC9E3-7380-3344-A1D0-83D4DDAD4397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1113538" y="1748615"/>
                                  <a:ext cx="330647" cy="341434"/>
                                </a:xfrm>
                                <a:prstGeom prst="rect">
                                  <a:avLst/>
                                </a:prstGeom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endParaRPr lang="zh-CN" altLang="en-US" sz="11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22" name="标题 11">
                                  <a:extLst>
                                    <a:ext uri="{FF2B5EF4-FFF2-40B4-BE49-F238E27FC236}">
                                      <a16:creationId xmlns:a16="http://schemas.microsoft.com/office/drawing/2014/main" id="{31FE2801-A0FA-A843-8FA3-B9890D6186D5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1083849" y="2067545"/>
                                  <a:ext cx="330647" cy="248659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1m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23" name="标题 11">
                                  <a:extLst>
                                    <a:ext uri="{FF2B5EF4-FFF2-40B4-BE49-F238E27FC236}">
                                      <a16:creationId xmlns:a16="http://schemas.microsoft.com/office/drawing/2014/main" id="{3D0143DB-C991-5A4F-ABA4-3C1EB294F89B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858248" y="1792322"/>
                                  <a:ext cx="330647" cy="275223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1m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24" name="标题 11">
                                  <a:extLst>
                                    <a:ext uri="{FF2B5EF4-FFF2-40B4-BE49-F238E27FC236}">
                                      <a16:creationId xmlns:a16="http://schemas.microsoft.com/office/drawing/2014/main" id="{97A9E0E4-DAD4-E74F-9CA6-395A68339BED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831032" y="1753518"/>
                                  <a:ext cx="888807" cy="328856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P1</a:t>
                                  </a:r>
                                  <a:endParaRPr lang="zh-CN" altLang="en-US" sz="1050" b="1" dirty="0">
                                    <a:latin typeface="Times New Roman" panose="02020603050405020304" pitchFamily="18" charset="0"/>
                                    <a:ea typeface="微软雅黑" panose="020B0503020204020204" pitchFamily="34" charset="-122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25" name="标题 11">
                                  <a:extLst>
                                    <a:ext uri="{FF2B5EF4-FFF2-40B4-BE49-F238E27FC236}">
                                      <a16:creationId xmlns:a16="http://schemas.microsoft.com/office/drawing/2014/main" id="{5719E483-8126-B240-A0E8-6408C216EF0C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3658513" y="1753518"/>
                                  <a:ext cx="330647" cy="341434"/>
                                </a:xfrm>
                                <a:prstGeom prst="rect">
                                  <a:avLst/>
                                </a:prstGeom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endParaRPr lang="zh-CN" altLang="en-US" sz="11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26" name="标题 11">
                                  <a:extLst>
                                    <a:ext uri="{FF2B5EF4-FFF2-40B4-BE49-F238E27FC236}">
                                      <a16:creationId xmlns:a16="http://schemas.microsoft.com/office/drawing/2014/main" id="{424499C1-51B1-FD4A-A424-1D65BC90F4A8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3376512" y="1719462"/>
                                  <a:ext cx="888807" cy="388209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P3</a:t>
                                  </a:r>
                                  <a:endParaRPr lang="zh-CN" altLang="en-US" sz="1050" b="1" dirty="0">
                                    <a:latin typeface="Times New Roman" panose="02020603050405020304" pitchFamily="18" charset="0"/>
                                    <a:ea typeface="微软雅黑" panose="020B0503020204020204" pitchFamily="34" charset="-122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27" name="标题 11">
                                  <a:extLst>
                                    <a:ext uri="{FF2B5EF4-FFF2-40B4-BE49-F238E27FC236}">
                                      <a16:creationId xmlns:a16="http://schemas.microsoft.com/office/drawing/2014/main" id="{0CB76A12-D9FE-174D-A8CE-47E460CFA021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3658513" y="2026565"/>
                                  <a:ext cx="330647" cy="278766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1m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28" name="标题 11">
                                  <a:extLst>
                                    <a:ext uri="{FF2B5EF4-FFF2-40B4-BE49-F238E27FC236}">
                                      <a16:creationId xmlns:a16="http://schemas.microsoft.com/office/drawing/2014/main" id="{FAFADDE1-5F1C-0542-87E7-CD9C13F1945C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4881443" y="3810398"/>
                                  <a:ext cx="888807" cy="198670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P8</a:t>
                                  </a:r>
                                  <a:endParaRPr lang="zh-CN" altLang="en-US" sz="1050" b="1" dirty="0">
                                    <a:latin typeface="Times New Roman" panose="02020603050405020304" pitchFamily="18" charset="0"/>
                                    <a:ea typeface="微软雅黑" panose="020B0503020204020204" pitchFamily="34" charset="-122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29" name="标题 11">
                                  <a:extLst>
                                    <a:ext uri="{FF2B5EF4-FFF2-40B4-BE49-F238E27FC236}">
                                      <a16:creationId xmlns:a16="http://schemas.microsoft.com/office/drawing/2014/main" id="{E413ED7F-BEA6-7B44-A0D8-6D6E3C150209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6420964" y="1761490"/>
                                  <a:ext cx="330647" cy="341434"/>
                                </a:xfrm>
                                <a:prstGeom prst="rect">
                                  <a:avLst/>
                                </a:prstGeom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endParaRPr lang="zh-CN" altLang="en-US" sz="11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30" name="标题 11">
                                  <a:extLst>
                                    <a:ext uri="{FF2B5EF4-FFF2-40B4-BE49-F238E27FC236}">
                                      <a16:creationId xmlns:a16="http://schemas.microsoft.com/office/drawing/2014/main" id="{7141C4B1-3229-E740-9E70-F2322E745543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6152803" y="1739221"/>
                                  <a:ext cx="888807" cy="400187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P5</a:t>
                                  </a:r>
                                  <a:endParaRPr lang="zh-CN" altLang="en-US" sz="1050" b="1" dirty="0">
                                    <a:latin typeface="Times New Roman" panose="02020603050405020304" pitchFamily="18" charset="0"/>
                                    <a:ea typeface="微软雅黑" panose="020B0503020204020204" pitchFamily="34" charset="-122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31" name="标题 11">
                                  <a:extLst>
                                    <a:ext uri="{FF2B5EF4-FFF2-40B4-BE49-F238E27FC236}">
                                      <a16:creationId xmlns:a16="http://schemas.microsoft.com/office/drawing/2014/main" id="{7B39C928-6B50-6C43-8116-BCEFC70F791A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798129" y="6298861"/>
                                  <a:ext cx="635416" cy="299017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120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END</a:t>
                                  </a:r>
                                  <a:endParaRPr lang="zh-CN" altLang="en-US" sz="1200" b="1" dirty="0">
                                    <a:latin typeface="Times New Roman" panose="02020603050405020304" pitchFamily="18" charset="0"/>
                                    <a:ea typeface="微软雅黑" panose="020B0503020204020204" pitchFamily="34" charset="-122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32" name="标题 11">
                                  <a:extLst>
                                    <a:ext uri="{FF2B5EF4-FFF2-40B4-BE49-F238E27FC236}">
                                      <a16:creationId xmlns:a16="http://schemas.microsoft.com/office/drawing/2014/main" id="{C3930A03-5CB1-E347-88D1-C2F55CC98272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7001575" y="261363"/>
                                  <a:ext cx="2428592" cy="2663082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t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P1</a:t>
                                  </a:r>
                                  <a:r>
                                    <a:rPr lang="zh-CN" altLang="en-US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：</a:t>
                                  </a: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One-leg stand</a:t>
                                  </a:r>
                                </a:p>
                                <a:p>
                                  <a:pPr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P2</a:t>
                                  </a:r>
                                  <a:r>
                                    <a:rPr lang="zh-CN" altLang="en-US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：</a:t>
                                  </a: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Balance beam</a:t>
                                  </a:r>
                                </a:p>
                                <a:p>
                                  <a:pPr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P3</a:t>
                                  </a:r>
                                  <a:r>
                                    <a:rPr lang="zh-CN" altLang="en-US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：</a:t>
                                  </a: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Bouncing a ball</a:t>
                                  </a:r>
                                </a:p>
                                <a:p>
                                  <a:pPr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P4</a:t>
                                  </a:r>
                                  <a:r>
                                    <a:rPr lang="zh-CN" altLang="en-US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：</a:t>
                                  </a: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Standing long jump</a:t>
                                  </a:r>
                                </a:p>
                                <a:p>
                                  <a:pPr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P5</a:t>
                                  </a:r>
                                  <a:r>
                                    <a:rPr lang="zh-CN" altLang="en-US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：</a:t>
                                  </a: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Jamming coins</a:t>
                                  </a:r>
                                </a:p>
                                <a:p>
                                  <a:pPr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P6</a:t>
                                  </a:r>
                                  <a:r>
                                    <a:rPr lang="zh-CN" altLang="en-US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：</a:t>
                                  </a: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10-meter shuttle run</a:t>
                                  </a:r>
                                </a:p>
                                <a:p>
                                  <a:pPr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P7</a:t>
                                  </a:r>
                                  <a:r>
                                    <a:rPr lang="zh-CN" altLang="en-US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：</a:t>
                                  </a: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Kicking</a:t>
                                  </a:r>
                                </a:p>
                                <a:p>
                                  <a:pPr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P8</a:t>
                                  </a:r>
                                  <a:r>
                                    <a:rPr lang="zh-CN" altLang="en-US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：</a:t>
                                  </a: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Hopping</a:t>
                                  </a:r>
                                </a:p>
                                <a:p>
                                  <a:pPr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P9</a:t>
                                  </a:r>
                                  <a:r>
                                    <a:rPr lang="zh-CN" altLang="en-US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：</a:t>
                                  </a: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Sit-and-reach</a:t>
                                  </a:r>
                                </a:p>
                                <a:p>
                                  <a:pPr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P10</a:t>
                                  </a:r>
                                  <a:r>
                                    <a:rPr lang="zh-CN" altLang="en-US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：</a:t>
                                  </a: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Handgrip</a:t>
                                  </a:r>
                                </a:p>
                                <a:p>
                                  <a:pPr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P11: 20m shuttle run test</a:t>
                                  </a:r>
                                </a:p>
                                <a:p>
                                  <a:pPr>
                                    <a:lnSpc>
                                      <a:spcPct val="150000"/>
                                    </a:lnSpc>
                                  </a:pPr>
                                  <a:endParaRPr lang="en-US" altLang="zh-CN" sz="1050" b="1" dirty="0">
                                    <a:latin typeface="Times New Roman" panose="02020603050405020304" pitchFamily="18" charset="0"/>
                                    <a:ea typeface="微软雅黑" panose="020B0503020204020204" pitchFamily="34" charset="-122"/>
                                    <a:cs typeface="Times New Roman" panose="02020603050405020304" pitchFamily="18" charset="0"/>
                                  </a:endParaRPr>
                                </a:p>
                                <a:p>
                                  <a:pPr>
                                    <a:lnSpc>
                                      <a:spcPct val="200000"/>
                                    </a:lnSpc>
                                  </a:pPr>
                                  <a:endParaRPr lang="en-US" altLang="zh-CN" sz="1050" b="1" dirty="0">
                                    <a:solidFill>
                                      <a:srgbClr val="FF0000"/>
                                    </a:solidFill>
                                    <a:latin typeface="Times New Roman" panose="02020603050405020304" pitchFamily="18" charset="0"/>
                                    <a:ea typeface="微软雅黑" panose="020B0503020204020204" pitchFamily="34" charset="-122"/>
                                    <a:cs typeface="Times New Roman" panose="02020603050405020304" pitchFamily="18" charset="0"/>
                                  </a:endParaRPr>
                                </a:p>
                                <a:p>
                                  <a:pPr>
                                    <a:lnSpc>
                                      <a:spcPct val="150000"/>
                                    </a:lnSpc>
                                  </a:pPr>
                                  <a:endParaRPr lang="en-US" altLang="zh-CN" sz="1050" b="1" dirty="0">
                                    <a:latin typeface="Times New Roman" panose="02020603050405020304" pitchFamily="18" charset="0"/>
                                    <a:ea typeface="微软雅黑" panose="020B0503020204020204" pitchFamily="34" charset="-122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cxnSp>
                              <p:nvCxnSpPr>
                                <p:cNvPr id="333" name="直接连接符 50">
                                  <a:extLst>
                                    <a:ext uri="{FF2B5EF4-FFF2-40B4-BE49-F238E27FC236}">
                                      <a16:creationId xmlns:a16="http://schemas.microsoft.com/office/drawing/2014/main" id="{5A8BEA8C-2E8B-4E4D-8AA9-C15608264525}"/>
                                    </a:ext>
                                  </a:extLst>
                                </p:cNvPr>
                                <p:cNvCxnSpPr/>
                                <p:nvPr/>
                              </p:nvCxnSpPr>
                              <p:spPr>
                                <a:xfrm flipV="1">
                                  <a:off x="4327026" y="1925490"/>
                                  <a:ext cx="879545" cy="6007"/>
                                </a:xfrm>
                                <a:prstGeom prst="line">
                                  <a:avLst/>
                                </a:prstGeom>
                                <a:ln w="25400">
                                  <a:solidFill>
                                    <a:schemeClr val="tx1"/>
                                  </a:solidFill>
                                  <a:prstDash val="solid"/>
                                  <a:headEnd type="none"/>
                                  <a:tailEnd type="none"/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cxnSp>
                              <p:nvCxnSpPr>
                                <p:cNvPr id="334" name="直接连接符 54">
                                  <a:extLst>
                                    <a:ext uri="{FF2B5EF4-FFF2-40B4-BE49-F238E27FC236}">
                                      <a16:creationId xmlns:a16="http://schemas.microsoft.com/office/drawing/2014/main" id="{4DDEB7DB-A571-CC4A-9AA4-8AA2058571AC}"/>
                                    </a:ext>
                                  </a:extLst>
                                </p:cNvPr>
                                <p:cNvCxnSpPr/>
                                <p:nvPr/>
                              </p:nvCxnSpPr>
                              <p:spPr>
                                <a:xfrm flipV="1">
                                  <a:off x="5206571" y="1919332"/>
                                  <a:ext cx="879545" cy="6007"/>
                                </a:xfrm>
                                <a:prstGeom prst="line">
                                  <a:avLst/>
                                </a:prstGeom>
                                <a:ln w="25400">
                                  <a:solidFill>
                                    <a:schemeClr val="tx1"/>
                                  </a:solidFill>
                                  <a:prstDash val="solid"/>
                                  <a:headEnd type="none"/>
                                  <a:tailEnd type="none"/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sp>
                              <p:nvSpPr>
                                <p:cNvPr id="335" name="标题 11">
                                  <a:extLst>
                                    <a:ext uri="{FF2B5EF4-FFF2-40B4-BE49-F238E27FC236}">
                                      <a16:creationId xmlns:a16="http://schemas.microsoft.com/office/drawing/2014/main" id="{A5B14092-297A-E644-A9DD-9DB0808547DC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1408857" y="1924123"/>
                                  <a:ext cx="330647" cy="259009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1m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36" name="标题 11">
                                  <a:extLst>
                                    <a:ext uri="{FF2B5EF4-FFF2-40B4-BE49-F238E27FC236}">
                                      <a16:creationId xmlns:a16="http://schemas.microsoft.com/office/drawing/2014/main" id="{9506CB02-8968-9E43-874F-2C4E90EF0056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3297616" y="1934161"/>
                                  <a:ext cx="330647" cy="278218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1m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37" name="标题 11">
                                  <a:extLst>
                                    <a:ext uri="{FF2B5EF4-FFF2-40B4-BE49-F238E27FC236}">
                                      <a16:creationId xmlns:a16="http://schemas.microsoft.com/office/drawing/2014/main" id="{223C7B7B-9A10-7144-AAF1-7AA32651AC2C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3973494" y="1922587"/>
                                  <a:ext cx="330647" cy="251359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1m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cxnSp>
                              <p:nvCxnSpPr>
                                <p:cNvPr id="338" name="直接连接符 6">
                                  <a:extLst>
                                    <a:ext uri="{FF2B5EF4-FFF2-40B4-BE49-F238E27FC236}">
                                      <a16:creationId xmlns:a16="http://schemas.microsoft.com/office/drawing/2014/main" id="{4A89495C-F613-FA4A-84CE-326962905937}"/>
                                    </a:ext>
                                  </a:extLst>
                                </p:cNvPr>
                                <p:cNvCxnSpPr/>
                                <p:nvPr/>
                              </p:nvCxnSpPr>
                              <p:spPr>
                                <a:xfrm>
                                  <a:off x="4327026" y="1875875"/>
                                  <a:ext cx="0" cy="103978"/>
                                </a:xfrm>
                                <a:prstGeom prst="line">
                                  <a:avLst/>
                                </a:prstGeom>
                                <a:ln w="1270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cxnSp>
                              <p:nvCxnSpPr>
                                <p:cNvPr id="339" name="直接连接符 65">
                                  <a:extLst>
                                    <a:ext uri="{FF2B5EF4-FFF2-40B4-BE49-F238E27FC236}">
                                      <a16:creationId xmlns:a16="http://schemas.microsoft.com/office/drawing/2014/main" id="{3CE07402-E9EC-394D-AAE4-37027E282FB9}"/>
                                    </a:ext>
                                  </a:extLst>
                                </p:cNvPr>
                                <p:cNvCxnSpPr/>
                                <p:nvPr/>
                              </p:nvCxnSpPr>
                              <p:spPr>
                                <a:xfrm>
                                  <a:off x="5217971" y="1875875"/>
                                  <a:ext cx="0" cy="103978"/>
                                </a:xfrm>
                                <a:prstGeom prst="line">
                                  <a:avLst/>
                                </a:prstGeom>
                                <a:ln w="1270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sp>
                              <p:nvSpPr>
                                <p:cNvPr id="340" name="标题 11">
                                  <a:extLst>
                                    <a:ext uri="{FF2B5EF4-FFF2-40B4-BE49-F238E27FC236}">
                                      <a16:creationId xmlns:a16="http://schemas.microsoft.com/office/drawing/2014/main" id="{0A8F4176-BD7E-954D-8A40-191BD731C468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4486313" y="1988640"/>
                                  <a:ext cx="557265" cy="327565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12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2.5m</a:t>
                                  </a:r>
                                  <a:endParaRPr lang="zh-CN" altLang="en-US" sz="12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41" name="标题 11">
                                  <a:extLst>
                                    <a:ext uri="{FF2B5EF4-FFF2-40B4-BE49-F238E27FC236}">
                                      <a16:creationId xmlns:a16="http://schemas.microsoft.com/office/drawing/2014/main" id="{9FF19E50-6DF5-DB48-979A-CE42B6122E2B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5362263" y="1973714"/>
                                  <a:ext cx="557265" cy="342490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12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2.5m</a:t>
                                  </a:r>
                                  <a:endParaRPr lang="zh-CN" altLang="en-US" sz="12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42" name="标题 11">
                                  <a:extLst>
                                    <a:ext uri="{FF2B5EF4-FFF2-40B4-BE49-F238E27FC236}">
                                      <a16:creationId xmlns:a16="http://schemas.microsoft.com/office/drawing/2014/main" id="{0B3FAD85-8DA4-3845-8BCF-417EBFE1A713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4786249" y="1632638"/>
                                  <a:ext cx="888807" cy="350857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P4</a:t>
                                  </a:r>
                                  <a:endParaRPr lang="zh-CN" altLang="en-US" sz="1050" b="1" dirty="0">
                                    <a:latin typeface="Times New Roman" panose="02020603050405020304" pitchFamily="18" charset="0"/>
                                    <a:ea typeface="微软雅黑" panose="020B0503020204020204" pitchFamily="34" charset="-122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43" name="标题 11">
                                  <a:extLst>
                                    <a:ext uri="{FF2B5EF4-FFF2-40B4-BE49-F238E27FC236}">
                                      <a16:creationId xmlns:a16="http://schemas.microsoft.com/office/drawing/2014/main" id="{E60BA860-1FCC-414E-83B5-D13A831A3902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6072106" y="1932207"/>
                                  <a:ext cx="330647" cy="252551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1m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44" name="标题 11">
                                  <a:extLst>
                                    <a:ext uri="{FF2B5EF4-FFF2-40B4-BE49-F238E27FC236}">
                                      <a16:creationId xmlns:a16="http://schemas.microsoft.com/office/drawing/2014/main" id="{38C74905-99DC-9445-8C72-37C05DBB3B9B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6501902" y="2239418"/>
                                  <a:ext cx="330647" cy="240720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2m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45" name="标题 11">
                                  <a:extLst>
                                    <a:ext uri="{FF2B5EF4-FFF2-40B4-BE49-F238E27FC236}">
                                      <a16:creationId xmlns:a16="http://schemas.microsoft.com/office/drawing/2014/main" id="{11332780-BD76-064D-A5FD-74AD0BF69162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6720218" y="3839425"/>
                                  <a:ext cx="934304" cy="375001"/>
                                </a:xfrm>
                                <a:prstGeom prst="rect">
                                  <a:avLst/>
                                </a:prstGeom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endParaRPr lang="zh-CN" altLang="en-US" sz="11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46" name="标题 11">
                                  <a:extLst>
                                    <a:ext uri="{FF2B5EF4-FFF2-40B4-BE49-F238E27FC236}">
                                      <a16:creationId xmlns:a16="http://schemas.microsoft.com/office/drawing/2014/main" id="{6CD6D2BB-352F-D941-96A3-D49FEDCCD309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6728107" y="3865762"/>
                                  <a:ext cx="888807" cy="290941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P7</a:t>
                                  </a:r>
                                  <a:endParaRPr lang="zh-CN" altLang="en-US" sz="1050" b="1" dirty="0">
                                    <a:latin typeface="Times New Roman" panose="02020603050405020304" pitchFamily="18" charset="0"/>
                                    <a:ea typeface="微软雅黑" panose="020B0503020204020204" pitchFamily="34" charset="-122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47" name="标题 11">
                                  <a:extLst>
                                    <a:ext uri="{FF2B5EF4-FFF2-40B4-BE49-F238E27FC236}">
                                      <a16:creationId xmlns:a16="http://schemas.microsoft.com/office/drawing/2014/main" id="{685EEDD1-F7CE-0843-AAE9-495D7F75227E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6400988" y="3999536"/>
                                  <a:ext cx="330647" cy="256149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1m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48" name="标题 11">
                                  <a:extLst>
                                    <a:ext uri="{FF2B5EF4-FFF2-40B4-BE49-F238E27FC236}">
                                      <a16:creationId xmlns:a16="http://schemas.microsoft.com/office/drawing/2014/main" id="{3C668BD1-D970-FE4E-A1B2-4B8466F1F18F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3979979" y="4041622"/>
                                  <a:ext cx="330647" cy="283903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1m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49" name="标题 11">
                                  <a:extLst>
                                    <a:ext uri="{FF2B5EF4-FFF2-40B4-BE49-F238E27FC236}">
                                      <a16:creationId xmlns:a16="http://schemas.microsoft.com/office/drawing/2014/main" id="{504DB52C-B1D6-8B46-828C-B2839130B6CB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2051649" y="3827327"/>
                                  <a:ext cx="1897927" cy="379903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endParaRPr lang="zh-CN" altLang="en-US" sz="2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50" name="标题 11">
                                  <a:extLst>
                                    <a:ext uri="{FF2B5EF4-FFF2-40B4-BE49-F238E27FC236}">
                                      <a16:creationId xmlns:a16="http://schemas.microsoft.com/office/drawing/2014/main" id="{CFF3EA03-871F-7F43-8CF3-39E8951CEA5F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4829171" y="2675990"/>
                                  <a:ext cx="1900477" cy="669710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12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Buffer zone</a:t>
                                  </a:r>
                                  <a:endParaRPr lang="zh-CN" altLang="en-US" sz="2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51" name="标题 11">
                                  <a:extLst>
                                    <a:ext uri="{FF2B5EF4-FFF2-40B4-BE49-F238E27FC236}">
                                      <a16:creationId xmlns:a16="http://schemas.microsoft.com/office/drawing/2014/main" id="{797DC8A0-547F-C646-8942-4554FC50B66F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7014206" y="3674805"/>
                                  <a:ext cx="330647" cy="246721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3m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52" name="标题 11">
                                  <a:extLst>
                                    <a:ext uri="{FF2B5EF4-FFF2-40B4-BE49-F238E27FC236}">
                                      <a16:creationId xmlns:a16="http://schemas.microsoft.com/office/drawing/2014/main" id="{57FC6ADF-ECCF-6B49-AF64-2AB16B285BCF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7655734" y="3927292"/>
                                  <a:ext cx="330647" cy="219150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1m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53" name="标题 11">
                                  <a:extLst>
                                    <a:ext uri="{FF2B5EF4-FFF2-40B4-BE49-F238E27FC236}">
                                      <a16:creationId xmlns:a16="http://schemas.microsoft.com/office/drawing/2014/main" id="{1CA0B753-AA88-8C4B-9355-32F5D06FCDBE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6667226" y="1831641"/>
                                  <a:ext cx="330647" cy="271283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1m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54" name="标题 11">
                                  <a:extLst>
                                    <a:ext uri="{FF2B5EF4-FFF2-40B4-BE49-F238E27FC236}">
                                      <a16:creationId xmlns:a16="http://schemas.microsoft.com/office/drawing/2014/main" id="{30642912-F38F-604F-B2B5-C084A64468D7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2571303" y="3905893"/>
                                  <a:ext cx="888807" cy="198670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>
                                    <a:lnSpc>
                                      <a:spcPct val="150000"/>
                                    </a:lnSpc>
                                  </a:pPr>
                                  <a:r>
                                    <a:rPr lang="en-US" altLang="zh-CN" sz="1050" b="1" dirty="0">
                                      <a:latin typeface="Times New Roman" panose="020206030504050203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a:t>P9</a:t>
                                  </a:r>
                                  <a:endParaRPr lang="zh-CN" altLang="en-US" sz="1050" b="1" dirty="0">
                                    <a:latin typeface="Times New Roman" panose="02020603050405020304" pitchFamily="18" charset="0"/>
                                    <a:ea typeface="微软雅黑" panose="020B0503020204020204" pitchFamily="34" charset="-122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55" name="标题 11">
                                  <a:extLst>
                                    <a:ext uri="{FF2B5EF4-FFF2-40B4-BE49-F238E27FC236}">
                                      <a16:creationId xmlns:a16="http://schemas.microsoft.com/office/drawing/2014/main" id="{E73BA1CD-F10D-224F-8156-EF08FFD47F6A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2924748" y="4183129"/>
                                  <a:ext cx="330647" cy="259162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4m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56" name="标题 11">
                                  <a:extLst>
                                    <a:ext uri="{FF2B5EF4-FFF2-40B4-BE49-F238E27FC236}">
                                      <a16:creationId xmlns:a16="http://schemas.microsoft.com/office/drawing/2014/main" id="{454E1D99-7942-A849-B834-411AE6F6B13D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843344" y="4360960"/>
                                  <a:ext cx="330647" cy="219150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2m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57" name="标题 11">
                                  <a:extLst>
                                    <a:ext uri="{FF2B5EF4-FFF2-40B4-BE49-F238E27FC236}">
                                      <a16:creationId xmlns:a16="http://schemas.microsoft.com/office/drawing/2014/main" id="{01E27E5D-E884-004A-A640-7053541CF514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6646869" y="2902579"/>
                                  <a:ext cx="330647" cy="266115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2m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58" name="标题 11">
                                  <a:extLst>
                                    <a:ext uri="{FF2B5EF4-FFF2-40B4-BE49-F238E27FC236}">
                                      <a16:creationId xmlns:a16="http://schemas.microsoft.com/office/drawing/2014/main" id="{F5378DEA-A221-7541-98E1-35B35785D9B0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6438601" y="3453108"/>
                                  <a:ext cx="330647" cy="219150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2m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cxnSp>
                              <p:nvCxnSpPr>
                                <p:cNvPr id="360" name="直接连接符 25">
                                  <a:extLst>
                                    <a:ext uri="{FF2B5EF4-FFF2-40B4-BE49-F238E27FC236}">
                                      <a16:creationId xmlns:a16="http://schemas.microsoft.com/office/drawing/2014/main" id="{3C159370-AD8C-1140-8E4A-A4F365DCD72D}"/>
                                    </a:ext>
                                  </a:extLst>
                                </p:cNvPr>
                                <p:cNvCxnSpPr/>
                                <p:nvPr/>
                              </p:nvCxnSpPr>
                              <p:spPr>
                                <a:xfrm>
                                  <a:off x="1262744" y="3035414"/>
                                  <a:ext cx="160697" cy="0"/>
                                </a:xfrm>
                                <a:prstGeom prst="line">
                                  <a:avLst/>
                                </a:prstGeom>
                                <a:ln>
                                  <a:solidFill>
                                    <a:schemeClr val="tx1"/>
                                  </a:solidFill>
                                  <a:prstDash val="dashDot"/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sp>
                              <p:nvSpPr>
                                <p:cNvPr id="361" name="圆柱形 101">
                                  <a:extLst>
                                    <a:ext uri="{FF2B5EF4-FFF2-40B4-BE49-F238E27FC236}">
                                      <a16:creationId xmlns:a16="http://schemas.microsoft.com/office/drawing/2014/main" id="{CB240764-CD59-0C49-B273-B2D599678682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213002" y="2950854"/>
                                  <a:ext cx="45719" cy="103979"/>
                                </a:xfrm>
                                <a:prstGeom prst="can">
                                  <a:avLst/>
                                </a:prstGeom>
                                <a:noFill/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lang="zh-CN" altLang="en-US">
                                    <a:solidFill>
                                      <a:schemeClr val="bg1"/>
                                    </a:solidFill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362" name="标题 11">
                                  <a:extLst>
                                    <a:ext uri="{FF2B5EF4-FFF2-40B4-BE49-F238E27FC236}">
                                      <a16:creationId xmlns:a16="http://schemas.microsoft.com/office/drawing/2014/main" id="{754F2D0E-1B1F-934D-BFB7-F5C80C0E14A7}"/>
                                    </a:ext>
                                  </a:extLst>
                                </p:cNvPr>
                                <p:cNvSpPr txBox="1">
                                  <a:spLocks/>
                                </p:cNvSpPr>
                                <p:nvPr/>
                              </p:nvSpPr>
                              <p:spPr>
                                <a:xfrm>
                                  <a:off x="1185559" y="2816790"/>
                                  <a:ext cx="381468" cy="291435"/>
                                </a:xfrm>
                                <a:prstGeom prst="rect">
                                  <a:avLst/>
                                </a:prstGeom>
                                <a:ln>
                                  <a:noFill/>
                                </a:ln>
                              </p:spPr>
                              <p:txBody>
                                <a:bodyPr vert="horz" lIns="91440" tIns="45720" rIns="91440" bIns="45720" rtlCol="0" anchor="ctr">
                                  <a:noAutofit/>
                                </a:bodyPr>
                                <a:lstStyle>
                                  <a:lvl1pPr algn="l" defTabSz="914400" rtl="0" eaLnBrk="1" latinLnBrk="0" hangingPunct="1">
                                    <a:lnSpc>
                                      <a:spcPct val="90000"/>
                                    </a:lnSpc>
                                    <a:spcBef>
                                      <a:spcPct val="0"/>
                                    </a:spcBef>
                                    <a:buNone/>
                                    <a:defRPr sz="4400" kern="1200">
                                      <a:solidFill>
                                        <a:schemeClr val="tx1"/>
                                      </a:solidFill>
                                      <a:latin typeface="+mj-lt"/>
                                      <a:ea typeface="+mj-ea"/>
                                      <a:cs typeface="+mj-cs"/>
                                    </a:defRPr>
                                  </a:lvl1pPr>
                                </a:lstStyle>
                                <a:p>
                                  <a:pPr algn="ctr"/>
                                  <a:r>
                                    <a:rPr lang="en-US" altLang="zh-CN" sz="700" dirty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a:t>0.3m</a:t>
                                  </a:r>
                                  <a:endParaRPr lang="zh-CN" altLang="en-US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</p:grpSp>
                          <p:sp>
                            <p:nvSpPr>
                              <p:cNvPr id="304" name="标题 11">
                                <a:extLst>
                                  <a:ext uri="{FF2B5EF4-FFF2-40B4-BE49-F238E27FC236}">
                                    <a16:creationId xmlns:a16="http://schemas.microsoft.com/office/drawing/2014/main" id="{375F37A3-6C9C-1848-A936-DFEC4DC04CFB}"/>
                                  </a:ext>
                                </a:extLst>
                              </p:cNvPr>
                              <p:cNvSpPr txBox="1">
                                <a:spLocks/>
                              </p:cNvSpPr>
                              <p:nvPr/>
                            </p:nvSpPr>
                            <p:spPr>
                              <a:xfrm>
                                <a:off x="4306717" y="2988073"/>
                                <a:ext cx="663740" cy="41797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</p:spPr>
                            <p:txBody>
                              <a:bodyPr vert="horz" lIns="91440" tIns="45720" rIns="91440" bIns="45720" rtlCol="0" anchor="ctr">
                                <a:noAutofit/>
                              </a:bodyPr>
                              <a:lstStyle>
                                <a:lvl1pPr algn="l" defTabSz="914400" rtl="0" eaLnBrk="1" latinLnBrk="0" hangingPunct="1">
                                  <a:lnSpc>
                                    <a:spcPct val="90000"/>
                                  </a:lnSpc>
                                  <a:spcBef>
                                    <a:spcPct val="0"/>
                                  </a:spcBef>
                                  <a:buNone/>
                                  <a:defRPr sz="4400" kern="1200">
                                    <a:solidFill>
                                      <a:schemeClr val="tx1"/>
                                    </a:solidFill>
                                    <a:latin typeface="+mj-lt"/>
                                    <a:ea typeface="+mj-ea"/>
                                    <a:cs typeface="+mj-cs"/>
                                  </a:defRPr>
                                </a:lvl1pPr>
                              </a:lstStyle>
                              <a:p>
                                <a:pPr algn="ctr">
                                  <a:lnSpc>
                                    <a:spcPct val="150000"/>
                                  </a:lnSpc>
                                </a:pPr>
                                <a:r>
                                  <a:rPr lang="en-US" altLang="zh-CN" sz="1050" b="1" dirty="0">
                                    <a:latin typeface="Times New Roman" panose="02020603050405020304" pitchFamily="18" charset="0"/>
                                    <a:ea typeface="微软雅黑" panose="020B0503020204020204" pitchFamily="34" charset="-122"/>
                                    <a:cs typeface="Times New Roman" panose="02020603050405020304" pitchFamily="18" charset="0"/>
                                  </a:rPr>
                                  <a:t>P6</a:t>
                                </a:r>
                                <a:endParaRPr lang="zh-CN" altLang="en-US" sz="1050" b="1" dirty="0"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05" name="标题 11">
                                <a:extLst>
                                  <a:ext uri="{FF2B5EF4-FFF2-40B4-BE49-F238E27FC236}">
                                    <a16:creationId xmlns:a16="http://schemas.microsoft.com/office/drawing/2014/main" id="{04F6C271-8D99-974D-8960-51C99DDA9776}"/>
                                  </a:ext>
                                </a:extLst>
                              </p:cNvPr>
                              <p:cNvSpPr txBox="1">
                                <a:spLocks/>
                              </p:cNvSpPr>
                              <p:nvPr/>
                            </p:nvSpPr>
                            <p:spPr>
                              <a:xfrm>
                                <a:off x="4033343" y="5993796"/>
                                <a:ext cx="502920" cy="319332"/>
                              </a:xfrm>
                              <a:prstGeom prst="rect">
                                <a:avLst/>
                              </a:prstGeom>
                              <a:ln>
                                <a:noFill/>
                              </a:ln>
                            </p:spPr>
                            <p:txBody>
                              <a:bodyPr vert="horz" lIns="91440" tIns="45720" rIns="91440" bIns="45720" rtlCol="0" anchor="ctr">
                                <a:noAutofit/>
                              </a:bodyPr>
                              <a:lstStyle>
                                <a:lvl1pPr algn="l" defTabSz="914400" rtl="0" eaLnBrk="1" latinLnBrk="0" hangingPunct="1">
                                  <a:lnSpc>
                                    <a:spcPct val="90000"/>
                                  </a:lnSpc>
                                  <a:spcBef>
                                    <a:spcPct val="0"/>
                                  </a:spcBef>
                                  <a:buNone/>
                                  <a:defRPr sz="4400" kern="1200">
                                    <a:solidFill>
                                      <a:schemeClr val="tx1"/>
                                    </a:solidFill>
                                    <a:latin typeface="+mj-lt"/>
                                    <a:ea typeface="+mj-ea"/>
                                    <a:cs typeface="+mj-cs"/>
                                  </a:defRPr>
                                </a:lvl1pPr>
                              </a:lstStyle>
                              <a:p>
                                <a:pPr algn="ctr"/>
                                <a:r>
                                  <a:rPr lang="en-US" altLang="zh-CN" sz="12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a:t>20m</a:t>
                                </a:r>
                                <a:endParaRPr lang="zh-CN" altLang="en-US" sz="1200" dirty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06" name="标题 11">
                                <a:extLst>
                                  <a:ext uri="{FF2B5EF4-FFF2-40B4-BE49-F238E27FC236}">
                                    <a16:creationId xmlns:a16="http://schemas.microsoft.com/office/drawing/2014/main" id="{5A5048F4-2994-7C43-B11F-C0E4FCB47C7E}"/>
                                  </a:ext>
                                </a:extLst>
                              </p:cNvPr>
                              <p:cNvSpPr txBox="1">
                                <a:spLocks/>
                              </p:cNvSpPr>
                              <p:nvPr/>
                            </p:nvSpPr>
                            <p:spPr>
                              <a:xfrm>
                                <a:off x="8388626" y="5319921"/>
                                <a:ext cx="330647" cy="275310"/>
                              </a:xfrm>
                              <a:prstGeom prst="rect">
                                <a:avLst/>
                              </a:prstGeom>
                              <a:ln>
                                <a:noFill/>
                              </a:ln>
                            </p:spPr>
                            <p:txBody>
                              <a:bodyPr vert="horz" lIns="91440" tIns="45720" rIns="91440" bIns="45720" rtlCol="0" anchor="ctr">
                                <a:noAutofit/>
                              </a:bodyPr>
                              <a:lstStyle>
                                <a:lvl1pPr algn="l" defTabSz="914400" rtl="0" eaLnBrk="1" latinLnBrk="0" hangingPunct="1">
                                  <a:lnSpc>
                                    <a:spcPct val="90000"/>
                                  </a:lnSpc>
                                  <a:spcBef>
                                    <a:spcPct val="0"/>
                                  </a:spcBef>
                                  <a:buNone/>
                                  <a:defRPr sz="4400" kern="1200">
                                    <a:solidFill>
                                      <a:schemeClr val="tx1"/>
                                    </a:solidFill>
                                    <a:latin typeface="+mj-lt"/>
                                    <a:ea typeface="+mj-ea"/>
                                    <a:cs typeface="+mj-cs"/>
                                  </a:defRPr>
                                </a:lvl1pPr>
                              </a:lstStyle>
                              <a:p>
                                <a:pPr algn="ctr"/>
                                <a:r>
                                  <a:rPr lang="en-US" altLang="zh-CN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a:t>3m</a:t>
                                </a:r>
                                <a:endParaRPr lang="zh-CN" altLang="en-US" sz="700" dirty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07" name="标题 11">
                                <a:extLst>
                                  <a:ext uri="{FF2B5EF4-FFF2-40B4-BE49-F238E27FC236}">
                                    <a16:creationId xmlns:a16="http://schemas.microsoft.com/office/drawing/2014/main" id="{95C5CAB6-0153-BE41-830C-9BA80383ECE9}"/>
                                  </a:ext>
                                </a:extLst>
                              </p:cNvPr>
                              <p:cNvSpPr txBox="1">
                                <a:spLocks/>
                              </p:cNvSpPr>
                              <p:nvPr/>
                            </p:nvSpPr>
                            <p:spPr>
                              <a:xfrm>
                                <a:off x="520727" y="4939402"/>
                                <a:ext cx="330646" cy="1054394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solidFill>
                                  <a:schemeClr val="tx1"/>
                                </a:solidFill>
                              </a:ln>
                            </p:spPr>
                            <p:txBody>
                              <a:bodyPr vert="eaVert" lIns="91440" tIns="45720" rIns="91440" bIns="45720" rtlCol="0" anchor="ctr">
                                <a:noAutofit/>
                              </a:bodyPr>
                              <a:lstStyle>
                                <a:lvl1pPr algn="l" defTabSz="914400" rtl="0" eaLnBrk="1" latinLnBrk="0" hangingPunct="1">
                                  <a:lnSpc>
                                    <a:spcPct val="90000"/>
                                  </a:lnSpc>
                                  <a:spcBef>
                                    <a:spcPct val="0"/>
                                  </a:spcBef>
                                  <a:buNone/>
                                  <a:defRPr sz="4400" kern="1200">
                                    <a:solidFill>
                                      <a:schemeClr val="tx1"/>
                                    </a:solidFill>
                                    <a:latin typeface="+mj-lt"/>
                                    <a:ea typeface="+mj-ea"/>
                                    <a:cs typeface="+mj-cs"/>
                                  </a:defRPr>
                                </a:lvl1pPr>
                              </a:lstStyle>
                              <a:p>
                                <a:pPr algn="ctr"/>
                                <a:r>
                                  <a:rPr lang="en-US" altLang="zh-CN" sz="105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a:t>Buffer zone</a:t>
                                </a:r>
                                <a:endParaRPr lang="zh-CN" altLang="en-US" sz="500" dirty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08" name="标题 11">
                                <a:extLst>
                                  <a:ext uri="{FF2B5EF4-FFF2-40B4-BE49-F238E27FC236}">
                                    <a16:creationId xmlns:a16="http://schemas.microsoft.com/office/drawing/2014/main" id="{DCA58545-585B-3245-88F9-4D1D934EE4E3}"/>
                                  </a:ext>
                                </a:extLst>
                              </p:cNvPr>
                              <p:cNvSpPr txBox="1">
                                <a:spLocks/>
                              </p:cNvSpPr>
                              <p:nvPr/>
                            </p:nvSpPr>
                            <p:spPr>
                              <a:xfrm>
                                <a:off x="8151718" y="4943741"/>
                                <a:ext cx="289755" cy="1050055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solidFill>
                                  <a:schemeClr val="tx1"/>
                                </a:solidFill>
                              </a:ln>
                            </p:spPr>
                            <p:txBody>
                              <a:bodyPr vert="eaVert" lIns="91440" tIns="45720" rIns="91440" bIns="45720" rtlCol="0" anchor="ctr">
                                <a:noAutofit/>
                              </a:bodyPr>
                              <a:lstStyle>
                                <a:lvl1pPr algn="l" defTabSz="914400" rtl="0" eaLnBrk="1" latinLnBrk="0" hangingPunct="1">
                                  <a:lnSpc>
                                    <a:spcPct val="90000"/>
                                  </a:lnSpc>
                                  <a:spcBef>
                                    <a:spcPct val="0"/>
                                  </a:spcBef>
                                  <a:buNone/>
                                  <a:defRPr sz="4400" kern="1200">
                                    <a:solidFill>
                                      <a:schemeClr val="tx1"/>
                                    </a:solidFill>
                                    <a:latin typeface="+mj-lt"/>
                                    <a:ea typeface="+mj-ea"/>
                                    <a:cs typeface="+mj-cs"/>
                                  </a:defRPr>
                                </a:lvl1pPr>
                              </a:lstStyle>
                              <a:p>
                                <a:pPr algn="ctr"/>
                                <a:r>
                                  <a:rPr lang="en-US" altLang="zh-CN" sz="105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a:t>Buffer zone</a:t>
                                </a:r>
                                <a:endParaRPr lang="zh-CN" altLang="en-US" sz="500" dirty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09" name="标题 11">
                                <a:extLst>
                                  <a:ext uri="{FF2B5EF4-FFF2-40B4-BE49-F238E27FC236}">
                                    <a16:creationId xmlns:a16="http://schemas.microsoft.com/office/drawing/2014/main" id="{B477533A-8284-A74F-A43B-8C006CEAC5C7}"/>
                                  </a:ext>
                                </a:extLst>
                              </p:cNvPr>
                              <p:cNvSpPr txBox="1">
                                <a:spLocks/>
                              </p:cNvSpPr>
                              <p:nvPr/>
                            </p:nvSpPr>
                            <p:spPr>
                              <a:xfrm>
                                <a:off x="192992" y="5312959"/>
                                <a:ext cx="330647" cy="275310"/>
                              </a:xfrm>
                              <a:prstGeom prst="rect">
                                <a:avLst/>
                              </a:prstGeom>
                              <a:ln>
                                <a:noFill/>
                              </a:ln>
                            </p:spPr>
                            <p:txBody>
                              <a:bodyPr vert="horz" lIns="91440" tIns="45720" rIns="91440" bIns="45720" rtlCol="0" anchor="ctr">
                                <a:noAutofit/>
                              </a:bodyPr>
                              <a:lstStyle>
                                <a:lvl1pPr algn="l" defTabSz="914400" rtl="0" eaLnBrk="1" latinLnBrk="0" hangingPunct="1">
                                  <a:lnSpc>
                                    <a:spcPct val="90000"/>
                                  </a:lnSpc>
                                  <a:spcBef>
                                    <a:spcPct val="0"/>
                                  </a:spcBef>
                                  <a:buNone/>
                                  <a:defRPr sz="4400" kern="1200">
                                    <a:solidFill>
                                      <a:schemeClr val="tx1"/>
                                    </a:solidFill>
                                    <a:latin typeface="+mj-lt"/>
                                    <a:ea typeface="+mj-ea"/>
                                    <a:cs typeface="+mj-cs"/>
                                  </a:defRPr>
                                </a:lvl1pPr>
                              </a:lstStyle>
                              <a:p>
                                <a:pPr algn="ctr"/>
                                <a:r>
                                  <a:rPr lang="en-US" altLang="zh-CN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a:t>3m</a:t>
                                </a:r>
                                <a:endParaRPr lang="zh-CN" altLang="en-US" sz="700" dirty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10" name="标题 11">
                                <a:extLst>
                                  <a:ext uri="{FF2B5EF4-FFF2-40B4-BE49-F238E27FC236}">
                                    <a16:creationId xmlns:a16="http://schemas.microsoft.com/office/drawing/2014/main" id="{9A53C04A-A4C7-5848-B21E-12D787A5F5DE}"/>
                                  </a:ext>
                                </a:extLst>
                              </p:cNvPr>
                              <p:cNvSpPr txBox="1">
                                <a:spLocks/>
                              </p:cNvSpPr>
                              <p:nvPr/>
                            </p:nvSpPr>
                            <p:spPr>
                              <a:xfrm>
                                <a:off x="525939" y="5941206"/>
                                <a:ext cx="330647" cy="248738"/>
                              </a:xfrm>
                              <a:prstGeom prst="rect">
                                <a:avLst/>
                              </a:prstGeom>
                              <a:ln>
                                <a:noFill/>
                              </a:ln>
                            </p:spPr>
                            <p:txBody>
                              <a:bodyPr vert="horz" lIns="91440" tIns="45720" rIns="91440" bIns="45720" rtlCol="0" anchor="ctr">
                                <a:noAutofit/>
                              </a:bodyPr>
                              <a:lstStyle>
                                <a:lvl1pPr algn="l" defTabSz="914400" rtl="0" eaLnBrk="1" latinLnBrk="0" hangingPunct="1">
                                  <a:lnSpc>
                                    <a:spcPct val="90000"/>
                                  </a:lnSpc>
                                  <a:spcBef>
                                    <a:spcPct val="0"/>
                                  </a:spcBef>
                                  <a:buNone/>
                                  <a:defRPr sz="4400" kern="1200">
                                    <a:solidFill>
                                      <a:schemeClr val="tx1"/>
                                    </a:solidFill>
                                    <a:latin typeface="+mj-lt"/>
                                    <a:ea typeface="+mj-ea"/>
                                    <a:cs typeface="+mj-cs"/>
                                  </a:defRPr>
                                </a:lvl1pPr>
                              </a:lstStyle>
                              <a:p>
                                <a:pPr algn="ctr"/>
                                <a:r>
                                  <a:rPr lang="en-US" altLang="zh-CN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a:t>1m</a:t>
                                </a:r>
                                <a:endParaRPr lang="zh-CN" altLang="en-US" sz="700" dirty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11" name="标题 11">
                                <a:extLst>
                                  <a:ext uri="{FF2B5EF4-FFF2-40B4-BE49-F238E27FC236}">
                                    <a16:creationId xmlns:a16="http://schemas.microsoft.com/office/drawing/2014/main" id="{221827E3-2633-3E4B-B676-8A55AE680578}"/>
                                  </a:ext>
                                </a:extLst>
                              </p:cNvPr>
                              <p:cNvSpPr txBox="1">
                                <a:spLocks/>
                              </p:cNvSpPr>
                              <p:nvPr/>
                            </p:nvSpPr>
                            <p:spPr>
                              <a:xfrm>
                                <a:off x="8108272" y="5944312"/>
                                <a:ext cx="330647" cy="248738"/>
                              </a:xfrm>
                              <a:prstGeom prst="rect">
                                <a:avLst/>
                              </a:prstGeom>
                              <a:ln>
                                <a:noFill/>
                              </a:ln>
                            </p:spPr>
                            <p:txBody>
                              <a:bodyPr vert="horz" lIns="91440" tIns="45720" rIns="91440" bIns="45720" rtlCol="0" anchor="ctr">
                                <a:noAutofit/>
                              </a:bodyPr>
                              <a:lstStyle>
                                <a:lvl1pPr algn="l" defTabSz="914400" rtl="0" eaLnBrk="1" latinLnBrk="0" hangingPunct="1">
                                  <a:lnSpc>
                                    <a:spcPct val="90000"/>
                                  </a:lnSpc>
                                  <a:spcBef>
                                    <a:spcPct val="0"/>
                                  </a:spcBef>
                                  <a:buNone/>
                                  <a:defRPr sz="4400" kern="1200">
                                    <a:solidFill>
                                      <a:schemeClr val="tx1"/>
                                    </a:solidFill>
                                    <a:latin typeface="+mj-lt"/>
                                    <a:ea typeface="+mj-ea"/>
                                    <a:cs typeface="+mj-cs"/>
                                  </a:defRPr>
                                </a:lvl1pPr>
                              </a:lstStyle>
                              <a:p>
                                <a:pPr algn="ctr"/>
                                <a:r>
                                  <a:rPr lang="en-US" altLang="zh-CN" sz="7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a:t>1m</a:t>
                                </a:r>
                                <a:endParaRPr lang="zh-CN" altLang="en-US" sz="700" dirty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endParaRPr>
                              </a:p>
                            </p:txBody>
                          </p:sp>
                        </p:grpSp>
                        <p:sp>
                          <p:nvSpPr>
                            <p:cNvPr id="301" name="文本框 3">
                              <a:extLst>
                                <a:ext uri="{FF2B5EF4-FFF2-40B4-BE49-F238E27FC236}">
                                  <a16:creationId xmlns:a16="http://schemas.microsoft.com/office/drawing/2014/main" id="{031A4212-A639-C74A-BD16-E0D8FC157ADB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355852" y="6438353"/>
                              <a:ext cx="6359780" cy="307777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altLang="zh-CN" sz="1400" b="1" kern="100" dirty="0">
                                  <a:effectLst/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a:t>Figure 2 Flow of measures assessments through the trial</a:t>
                              </a:r>
                              <a:endParaRPr lang="zh-CN" altLang="zh-CN" sz="1400" kern="100" dirty="0">
                                <a:effectLst/>
                                <a:latin typeface="等线" panose="02010600030101010101" pitchFamily="2" charset="-122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</p:grpSp>
              <p:sp>
                <p:nvSpPr>
                  <p:cNvPr id="284" name="标题 11">
                    <a:extLst>
                      <a:ext uri="{FF2B5EF4-FFF2-40B4-BE49-F238E27FC236}">
                        <a16:creationId xmlns:a16="http://schemas.microsoft.com/office/drawing/2014/main" id="{21B81C73-F72F-7F4F-86F6-674F852C1EED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914437" y="4500490"/>
                    <a:ext cx="7257516" cy="1045371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/>
                    <a:endParaRPr lang="zh-CN" altLang="en-US" sz="2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80" name="Group 279">
                  <a:extLst>
                    <a:ext uri="{FF2B5EF4-FFF2-40B4-BE49-F238E27FC236}">
                      <a16:creationId xmlns:a16="http://schemas.microsoft.com/office/drawing/2014/main" id="{59906FB8-F244-2147-A03B-CA337FCAECB6}"/>
                    </a:ext>
                  </a:extLst>
                </p:cNvPr>
                <p:cNvGrpSpPr/>
                <p:nvPr/>
              </p:nvGrpSpPr>
              <p:grpSpPr>
                <a:xfrm>
                  <a:off x="2216308" y="4869094"/>
                  <a:ext cx="4228429" cy="281023"/>
                  <a:chOff x="2391971" y="4833605"/>
                  <a:chExt cx="4228429" cy="281023"/>
                </a:xfrm>
              </p:grpSpPr>
              <p:cxnSp>
                <p:nvCxnSpPr>
                  <p:cNvPr id="281" name="直接箭头连接符 133">
                    <a:extLst>
                      <a:ext uri="{FF2B5EF4-FFF2-40B4-BE49-F238E27FC236}">
                        <a16:creationId xmlns:a16="http://schemas.microsoft.com/office/drawing/2014/main" id="{20F5A50B-AB23-7042-9841-3126AEC494F8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2391971" y="5103147"/>
                    <a:ext cx="4228429" cy="11481"/>
                  </a:xfrm>
                  <a:prstGeom prst="straightConnector1">
                    <a:avLst/>
                  </a:prstGeom>
                  <a:ln w="9525">
                    <a:prstDash val="sysDash"/>
                    <a:headEnd type="triangle"/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82" name="矩形 37">
                    <a:extLst>
                      <a:ext uri="{FF2B5EF4-FFF2-40B4-BE49-F238E27FC236}">
                        <a16:creationId xmlns:a16="http://schemas.microsoft.com/office/drawing/2014/main" id="{94857FCB-9FCD-E348-9B75-B4147A9F5EC8}"/>
                      </a:ext>
                    </a:extLst>
                  </p:cNvPr>
                  <p:cNvSpPr/>
                  <p:nvPr/>
                </p:nvSpPr>
                <p:spPr>
                  <a:xfrm>
                    <a:off x="3879396" y="4833605"/>
                    <a:ext cx="1096198" cy="27699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Turn and Back</a:t>
                    </a:r>
                    <a:endParaRPr lang="zh-CN" altLang="en-US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</p:grpSp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C936E796-113F-6E46-B7F1-C302F1EDD090}"/>
                </a:ext>
              </a:extLst>
            </p:cNvPr>
            <p:cNvGrpSpPr/>
            <p:nvPr/>
          </p:nvGrpSpPr>
          <p:grpSpPr>
            <a:xfrm>
              <a:off x="6498989" y="2723184"/>
              <a:ext cx="1158192" cy="507252"/>
              <a:chOff x="6487195" y="2715779"/>
              <a:chExt cx="1158192" cy="507252"/>
            </a:xfrm>
          </p:grpSpPr>
          <p:cxnSp>
            <p:nvCxnSpPr>
              <p:cNvPr id="264" name="直接连接符 49">
                <a:extLst>
                  <a:ext uri="{FF2B5EF4-FFF2-40B4-BE49-F238E27FC236}">
                    <a16:creationId xmlns:a16="http://schemas.microsoft.com/office/drawing/2014/main" id="{4F9AF1A1-5F49-4543-8388-71E9382EE965}"/>
                  </a:ext>
                </a:extLst>
              </p:cNvPr>
              <p:cNvCxnSpPr/>
              <p:nvPr/>
            </p:nvCxnSpPr>
            <p:spPr>
              <a:xfrm>
                <a:off x="6578484" y="3095710"/>
                <a:ext cx="384" cy="3986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5" name="Group 264">
                <a:extLst>
                  <a:ext uri="{FF2B5EF4-FFF2-40B4-BE49-F238E27FC236}">
                    <a16:creationId xmlns:a16="http://schemas.microsoft.com/office/drawing/2014/main" id="{42A29F39-8C4F-6447-BCE4-87AF55ED8666}"/>
                  </a:ext>
                </a:extLst>
              </p:cNvPr>
              <p:cNvGrpSpPr/>
              <p:nvPr/>
            </p:nvGrpSpPr>
            <p:grpSpPr>
              <a:xfrm>
                <a:off x="6487195" y="2715779"/>
                <a:ext cx="1158192" cy="507252"/>
                <a:chOff x="6487195" y="2715779"/>
                <a:chExt cx="1158192" cy="507252"/>
              </a:xfrm>
            </p:grpSpPr>
            <p:cxnSp>
              <p:nvCxnSpPr>
                <p:cNvPr id="266" name="直接连接符 136">
                  <a:extLst>
                    <a:ext uri="{FF2B5EF4-FFF2-40B4-BE49-F238E27FC236}">
                      <a16:creationId xmlns:a16="http://schemas.microsoft.com/office/drawing/2014/main" id="{4359B64A-8418-4649-9BAA-CB9FF8DCF4ED}"/>
                    </a:ext>
                  </a:extLst>
                </p:cNvPr>
                <p:cNvCxnSpPr/>
                <p:nvPr/>
              </p:nvCxnSpPr>
              <p:spPr>
                <a:xfrm>
                  <a:off x="6913529" y="3101176"/>
                  <a:ext cx="384" cy="3986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67" name="Group 266">
                  <a:extLst>
                    <a:ext uri="{FF2B5EF4-FFF2-40B4-BE49-F238E27FC236}">
                      <a16:creationId xmlns:a16="http://schemas.microsoft.com/office/drawing/2014/main" id="{D33C23AD-E70C-B94A-9FBF-098AA28EA0C9}"/>
                    </a:ext>
                  </a:extLst>
                </p:cNvPr>
                <p:cNvGrpSpPr/>
                <p:nvPr/>
              </p:nvGrpSpPr>
              <p:grpSpPr>
                <a:xfrm>
                  <a:off x="6487195" y="2715779"/>
                  <a:ext cx="1158192" cy="507252"/>
                  <a:chOff x="6487195" y="2715779"/>
                  <a:chExt cx="1158192" cy="507252"/>
                </a:xfrm>
              </p:grpSpPr>
              <p:sp>
                <p:nvSpPr>
                  <p:cNvPr id="268" name="标题 11">
                    <a:extLst>
                      <a:ext uri="{FF2B5EF4-FFF2-40B4-BE49-F238E27FC236}">
                        <a16:creationId xmlns:a16="http://schemas.microsoft.com/office/drawing/2014/main" id="{D3F815B3-9D1C-8740-A989-BCBC40B9F494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761062" y="2980872"/>
                    <a:ext cx="307835" cy="143051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ctr"/>
                    <a:r>
                      <a:rPr lang="en-US" altLang="zh-CN" sz="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1m</a:t>
                    </a:r>
                    <a:endParaRPr lang="zh-CN" altLang="en-US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269" name="Group 268">
                    <a:extLst>
                      <a:ext uri="{FF2B5EF4-FFF2-40B4-BE49-F238E27FC236}">
                        <a16:creationId xmlns:a16="http://schemas.microsoft.com/office/drawing/2014/main" id="{024BFC96-472B-2B4C-8C3D-083B1EDD357F}"/>
                      </a:ext>
                    </a:extLst>
                  </p:cNvPr>
                  <p:cNvGrpSpPr/>
                  <p:nvPr/>
                </p:nvGrpSpPr>
                <p:grpSpPr>
                  <a:xfrm>
                    <a:off x="6487195" y="2715779"/>
                    <a:ext cx="1158192" cy="507252"/>
                    <a:chOff x="6487195" y="2715779"/>
                    <a:chExt cx="1158192" cy="507252"/>
                  </a:xfrm>
                </p:grpSpPr>
                <p:cxnSp>
                  <p:nvCxnSpPr>
                    <p:cNvPr id="270" name="直接箭头连接符 134">
                      <a:extLst>
                        <a:ext uri="{FF2B5EF4-FFF2-40B4-BE49-F238E27FC236}">
                          <a16:creationId xmlns:a16="http://schemas.microsoft.com/office/drawing/2014/main" id="{75F95652-8E23-E942-BE1A-A8405853499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578868" y="3134952"/>
                      <a:ext cx="335305" cy="575"/>
                    </a:xfrm>
                    <a:prstGeom prst="straightConnector1">
                      <a:avLst/>
                    </a:prstGeom>
                    <a:ln>
                      <a:tailEnd type="none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71" name="Group 270">
                      <a:extLst>
                        <a:ext uri="{FF2B5EF4-FFF2-40B4-BE49-F238E27FC236}">
                          <a16:creationId xmlns:a16="http://schemas.microsoft.com/office/drawing/2014/main" id="{00FB8566-7571-7B49-854B-6C6AB53D6D0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87195" y="2715779"/>
                      <a:ext cx="1158192" cy="507252"/>
                      <a:chOff x="6487195" y="2715779"/>
                      <a:chExt cx="1158192" cy="507252"/>
                    </a:xfrm>
                  </p:grpSpPr>
                  <p:cxnSp>
                    <p:nvCxnSpPr>
                      <p:cNvPr id="272" name="直接箭头连接符 132">
                        <a:extLst>
                          <a:ext uri="{FF2B5EF4-FFF2-40B4-BE49-F238E27FC236}">
                            <a16:creationId xmlns:a16="http://schemas.microsoft.com/office/drawing/2014/main" id="{129235E2-859B-854E-9094-6D3989A75DB4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6578869" y="2835289"/>
                        <a:ext cx="335305" cy="575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73" name="矩形 38">
                        <a:extLst>
                          <a:ext uri="{FF2B5EF4-FFF2-40B4-BE49-F238E27FC236}">
                            <a16:creationId xmlns:a16="http://schemas.microsoft.com/office/drawing/2014/main" id="{4AD0252D-F391-F541-84B2-6059A64E6F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08273" y="2715779"/>
                        <a:ext cx="737114" cy="246221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altLang="zh-CN" sz="1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Direction</a:t>
                        </a:r>
                        <a:endParaRPr lang="zh-CN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74" name="矩形 135">
                        <a:extLst>
                          <a:ext uri="{FF2B5EF4-FFF2-40B4-BE49-F238E27FC236}">
                            <a16:creationId xmlns:a16="http://schemas.microsoft.com/office/drawing/2014/main" id="{4B6236CF-6094-334E-91D2-919D864F8B6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03319" y="2976810"/>
                        <a:ext cx="509740" cy="246221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r>
                          <a:rPr lang="en-US" altLang="zh-CN" sz="1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Scale</a:t>
                        </a:r>
                        <a:endParaRPr lang="zh-CN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75" name="标题 11">
                        <a:extLst>
                          <a:ext uri="{FF2B5EF4-FFF2-40B4-BE49-F238E27FC236}">
                            <a16:creationId xmlns:a16="http://schemas.microsoft.com/office/drawing/2014/main" id="{D57389BA-B879-3945-A49E-2711B216DE14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6487195" y="2967249"/>
                        <a:ext cx="182578" cy="171036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  <p:txBody>
                      <a:bodyPr vert="horz" lIns="91440" tIns="45720" rIns="91440" bIns="45720" rtlCol="0" anchor="ctr">
                        <a:noAutofit/>
                      </a:bodyPr>
                      <a:lstStyle>
                        <a:lvl1pPr algn="l" defTabSz="914400" rtl="0" eaLnBrk="1" latinLnBrk="0" hangingPunct="1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buNone/>
                          <a:defRPr sz="4400" kern="1200">
                            <a:solidFill>
                              <a:schemeClr val="tx1"/>
                            </a:solidFill>
                            <a:latin typeface="+mj-lt"/>
                            <a:ea typeface="+mj-ea"/>
                            <a:cs typeface="+mj-cs"/>
                          </a:defRPr>
                        </a:lvl1pPr>
                      </a:lstStyle>
                      <a:p>
                        <a:pPr algn="ctr"/>
                        <a:r>
                          <a:rPr lang="en-US" altLang="zh-CN" sz="7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0</a:t>
                        </a:r>
                        <a:endParaRPr lang="zh-CN" altLang="en-US" sz="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109" name="标题 11">
            <a:extLst>
              <a:ext uri="{FF2B5EF4-FFF2-40B4-BE49-F238E27FC236}">
                <a16:creationId xmlns:a16="http://schemas.microsoft.com/office/drawing/2014/main" id="{11332780-BD76-064D-A5FD-74AD0BF69162}"/>
              </a:ext>
            </a:extLst>
          </p:cNvPr>
          <p:cNvSpPr txBox="1">
            <a:spLocks/>
          </p:cNvSpPr>
          <p:nvPr/>
        </p:nvSpPr>
        <p:spPr>
          <a:xfrm>
            <a:off x="571659" y="3601013"/>
            <a:ext cx="646955" cy="3751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CN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标题 11">
            <a:extLst>
              <a:ext uri="{FF2B5EF4-FFF2-40B4-BE49-F238E27FC236}">
                <a16:creationId xmlns:a16="http://schemas.microsoft.com/office/drawing/2014/main" id="{6CD6D2BB-352F-D941-96A3-D49FEDCCD309}"/>
              </a:ext>
            </a:extLst>
          </p:cNvPr>
          <p:cNvSpPr txBox="1">
            <a:spLocks/>
          </p:cNvSpPr>
          <p:nvPr/>
        </p:nvSpPr>
        <p:spPr>
          <a:xfrm>
            <a:off x="452689" y="3620603"/>
            <a:ext cx="888807" cy="29103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105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P10</a:t>
            </a:r>
            <a:endParaRPr lang="zh-CN" altLang="en-US" sz="105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2" name="标题 11">
            <a:extLst>
              <a:ext uri="{FF2B5EF4-FFF2-40B4-BE49-F238E27FC236}">
                <a16:creationId xmlns:a16="http://schemas.microsoft.com/office/drawing/2014/main" id="{797DC8A0-547F-C646-8942-4554FC50B66F}"/>
              </a:ext>
            </a:extLst>
          </p:cNvPr>
          <p:cNvSpPr txBox="1">
            <a:spLocks/>
          </p:cNvSpPr>
          <p:nvPr/>
        </p:nvSpPr>
        <p:spPr>
          <a:xfrm>
            <a:off x="728965" y="3935329"/>
            <a:ext cx="330647" cy="24679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2m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标题 11">
            <a:extLst>
              <a:ext uri="{FF2B5EF4-FFF2-40B4-BE49-F238E27FC236}">
                <a16:creationId xmlns:a16="http://schemas.microsoft.com/office/drawing/2014/main" id="{57FC6ADF-ECCF-6B49-AF64-2AB16B285BCF}"/>
              </a:ext>
            </a:extLst>
          </p:cNvPr>
          <p:cNvSpPr txBox="1">
            <a:spLocks/>
          </p:cNvSpPr>
          <p:nvPr/>
        </p:nvSpPr>
        <p:spPr>
          <a:xfrm>
            <a:off x="330087" y="3690319"/>
            <a:ext cx="330647" cy="21921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1m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标题 11">
            <a:extLst>
              <a:ext uri="{FF2B5EF4-FFF2-40B4-BE49-F238E27FC236}">
                <a16:creationId xmlns:a16="http://schemas.microsoft.com/office/drawing/2014/main" id="{3C668BD1-D970-FE4E-A1B2-4B8466F1F18F}"/>
              </a:ext>
            </a:extLst>
          </p:cNvPr>
          <p:cNvSpPr txBox="1">
            <a:spLocks/>
          </p:cNvSpPr>
          <p:nvPr/>
        </p:nvSpPr>
        <p:spPr>
          <a:xfrm>
            <a:off x="1193219" y="3942892"/>
            <a:ext cx="330647" cy="28399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1m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5" name="直接箭头连接符 122">
            <a:extLst>
              <a:ext uri="{FF2B5EF4-FFF2-40B4-BE49-F238E27FC236}">
                <a16:creationId xmlns:a16="http://schemas.microsoft.com/office/drawing/2014/main" id="{0E30E43B-013C-6D49-9721-AC6841E8465E}"/>
              </a:ext>
            </a:extLst>
          </p:cNvPr>
          <p:cNvCxnSpPr>
            <a:stCxn id="349" idx="1"/>
          </p:cNvCxnSpPr>
          <p:nvPr/>
        </p:nvCxnSpPr>
        <p:spPr>
          <a:xfrm flipH="1">
            <a:off x="1207081" y="3785277"/>
            <a:ext cx="300390" cy="71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409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1718</TotalTime>
  <Words>192</Words>
  <Application>Microsoft Office PowerPoint</Application>
  <PresentationFormat>全屏显示(4:3)</PresentationFormat>
  <Paragraphs>106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等线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作者</dc:creator>
  <cp:lastModifiedBy>王 光旭</cp:lastModifiedBy>
  <cp:revision>146</cp:revision>
  <dcterms:created xsi:type="dcterms:W3CDTF">2018-09-02T14:58:49Z</dcterms:created>
  <dcterms:modified xsi:type="dcterms:W3CDTF">2020-10-27T14:16:52Z</dcterms:modified>
</cp:coreProperties>
</file>