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076"/>
  </p:normalViewPr>
  <p:slideViewPr>
    <p:cSldViewPr snapToGrid="0" snapToObjects="1" showGuides="1">
      <p:cViewPr>
        <p:scale>
          <a:sx n="184" d="100"/>
          <a:sy n="184" d="100"/>
        </p:scale>
        <p:origin x="880" y="-584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301E2-BEA7-F746-8EF5-71C9C61CE696}" type="datetimeFigureOut">
              <a:rPr lang="en-JP" smtClean="0"/>
              <a:t>2022/02/28</a:t>
            </a:fld>
            <a:endParaRPr lang="en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B63-763D-124D-831A-32A54158112E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697341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301E2-BEA7-F746-8EF5-71C9C61CE696}" type="datetimeFigureOut">
              <a:rPr lang="en-JP" smtClean="0"/>
              <a:t>2022/02/28</a:t>
            </a:fld>
            <a:endParaRPr lang="en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B63-763D-124D-831A-32A54158112E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916915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301E2-BEA7-F746-8EF5-71C9C61CE696}" type="datetimeFigureOut">
              <a:rPr lang="en-JP" smtClean="0"/>
              <a:t>2022/02/28</a:t>
            </a:fld>
            <a:endParaRPr lang="en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B63-763D-124D-831A-32A54158112E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483377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301E2-BEA7-F746-8EF5-71C9C61CE696}" type="datetimeFigureOut">
              <a:rPr lang="en-JP" smtClean="0"/>
              <a:t>2022/02/28</a:t>
            </a:fld>
            <a:endParaRPr lang="en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B63-763D-124D-831A-32A54158112E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03381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301E2-BEA7-F746-8EF5-71C9C61CE696}" type="datetimeFigureOut">
              <a:rPr lang="en-JP" smtClean="0"/>
              <a:t>2022/02/28</a:t>
            </a:fld>
            <a:endParaRPr lang="en-JP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B63-763D-124D-831A-32A54158112E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295420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301E2-BEA7-F746-8EF5-71C9C61CE696}" type="datetimeFigureOut">
              <a:rPr lang="en-JP" smtClean="0"/>
              <a:t>2022/02/28</a:t>
            </a:fld>
            <a:endParaRPr lang="en-JP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B63-763D-124D-831A-32A54158112E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198630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301E2-BEA7-F746-8EF5-71C9C61CE696}" type="datetimeFigureOut">
              <a:rPr lang="en-JP" smtClean="0"/>
              <a:t>2022/02/28</a:t>
            </a:fld>
            <a:endParaRPr lang="en-JP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B63-763D-124D-831A-32A54158112E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703519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301E2-BEA7-F746-8EF5-71C9C61CE696}" type="datetimeFigureOut">
              <a:rPr lang="en-JP" smtClean="0"/>
              <a:t>2022/02/28</a:t>
            </a:fld>
            <a:endParaRPr lang="en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B63-763D-124D-831A-32A54158112E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245197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301E2-BEA7-F746-8EF5-71C9C61CE696}" type="datetimeFigureOut">
              <a:rPr lang="en-JP" smtClean="0"/>
              <a:t>2022/02/28</a:t>
            </a:fld>
            <a:endParaRPr lang="en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B63-763D-124D-831A-32A54158112E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12031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301E2-BEA7-F746-8EF5-71C9C61CE696}" type="datetimeFigureOut">
              <a:rPr lang="en-JP" smtClean="0"/>
              <a:t>2022/02/28</a:t>
            </a:fld>
            <a:endParaRPr lang="en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B63-763D-124D-831A-32A54158112E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74619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301E2-BEA7-F746-8EF5-71C9C61CE696}" type="datetimeFigureOut">
              <a:rPr lang="en-JP" smtClean="0"/>
              <a:t>2022/02/28</a:t>
            </a:fld>
            <a:endParaRPr lang="en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B63-763D-124D-831A-32A54158112E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660007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301E2-BEA7-F746-8EF5-71C9C61CE696}" type="datetimeFigureOut">
              <a:rPr lang="en-JP" smtClean="0"/>
              <a:t>2022/02/28</a:t>
            </a:fld>
            <a:endParaRPr lang="en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D2B63-763D-124D-831A-32A54158112E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191762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15FC83-2264-324E-A361-2581B16BD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14" y="1423596"/>
            <a:ext cx="5792372" cy="63212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20B298-0D6D-A04B-8097-A9688414FAAB}"/>
              </a:ext>
            </a:extLst>
          </p:cNvPr>
          <p:cNvSpPr txBox="1"/>
          <p:nvPr/>
        </p:nvSpPr>
        <p:spPr>
          <a:xfrm>
            <a:off x="1033247" y="8095273"/>
            <a:ext cx="37979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Additional file 7. </a:t>
            </a:r>
            <a:r>
              <a:rPr lang="en-US" sz="900" dirty="0"/>
              <a:t>SEs carrying </a:t>
            </a:r>
            <a:r>
              <a:rPr lang="en-US" sz="900" i="1" dirty="0" err="1"/>
              <a:t>tmexCD-toprJ</a:t>
            </a:r>
            <a:r>
              <a:rPr lang="en-US" sz="900" dirty="0"/>
              <a:t> found in literatures. </a:t>
            </a:r>
            <a:endParaRPr lang="en-JP" sz="900" dirty="0"/>
          </a:p>
        </p:txBody>
      </p:sp>
    </p:spTree>
    <p:extLst>
      <p:ext uri="{BB962C8B-B14F-4D97-AF65-F5344CB8AC3E}">
        <p14:creationId xmlns:p14="http://schemas.microsoft.com/office/powerpoint/2010/main" val="4292807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11</Words>
  <Application>Microsoft Macintosh PowerPoint</Application>
  <PresentationFormat>A4 Paper (210x297 mm)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</cp:revision>
  <dcterms:created xsi:type="dcterms:W3CDTF">2022-02-23T23:48:42Z</dcterms:created>
  <dcterms:modified xsi:type="dcterms:W3CDTF">2022-02-28T08:15:15Z</dcterms:modified>
</cp:coreProperties>
</file>