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6" autoAdjust="0"/>
    <p:restoredTop sz="94660"/>
  </p:normalViewPr>
  <p:slideViewPr>
    <p:cSldViewPr snapToGrid="0" showGuides="1">
      <p:cViewPr varScale="1">
        <p:scale>
          <a:sx n="162" d="100"/>
          <a:sy n="162" d="100"/>
        </p:scale>
        <p:origin x="1628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39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53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91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92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284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98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74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42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3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80ACC-1D48-4D43-B772-DF9DA83D63F6}" type="datetimeFigureOut">
              <a:rPr kumimoji="1" lang="ja-JP" altLang="en-US" smtClean="0"/>
              <a:t>2022/3/28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78FC7-8695-421E-838A-B9751C4E1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50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6A6146B-AAF5-404C-864F-6115C8E0E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3" y="1480668"/>
            <a:ext cx="8788174" cy="439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5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Wakita Masahide</dc:creator>
  <cp:lastModifiedBy>Wakita Masahide</cp:lastModifiedBy>
  <cp:revision>1</cp:revision>
  <dcterms:created xsi:type="dcterms:W3CDTF">2022-03-28T08:15:42Z</dcterms:created>
  <dcterms:modified xsi:type="dcterms:W3CDTF">2022-03-28T08:19:09Z</dcterms:modified>
</cp:coreProperties>
</file>