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E2965-5E47-4DCF-80A7-580E3B02AB68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1C8BE-B13F-4852-8973-E323E80299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17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E2965-5E47-4DCF-80A7-580E3B02AB68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1C8BE-B13F-4852-8973-E323E80299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506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E2965-5E47-4DCF-80A7-580E3B02AB68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1C8BE-B13F-4852-8973-E323E80299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806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E2965-5E47-4DCF-80A7-580E3B02AB68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1C8BE-B13F-4852-8973-E323E80299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576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E2965-5E47-4DCF-80A7-580E3B02AB68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1C8BE-B13F-4852-8973-E323E80299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037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E2965-5E47-4DCF-80A7-580E3B02AB68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1C8BE-B13F-4852-8973-E323E80299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564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E2965-5E47-4DCF-80A7-580E3B02AB68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1C8BE-B13F-4852-8973-E323E80299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65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E2965-5E47-4DCF-80A7-580E3B02AB68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1C8BE-B13F-4852-8973-E323E80299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54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E2965-5E47-4DCF-80A7-580E3B02AB68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1C8BE-B13F-4852-8973-E323E80299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240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E2965-5E47-4DCF-80A7-580E3B02AB68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1C8BE-B13F-4852-8973-E323E80299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746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E2965-5E47-4DCF-80A7-580E3B02AB68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1C8BE-B13F-4852-8973-E323E80299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020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E2965-5E47-4DCF-80A7-580E3B02AB68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1C8BE-B13F-4852-8973-E323E80299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10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927" y="260927"/>
            <a:ext cx="6426200" cy="642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5942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luisa bascunan</dc:creator>
  <cp:lastModifiedBy>luisa bascunan</cp:lastModifiedBy>
  <cp:revision>2</cp:revision>
  <dcterms:created xsi:type="dcterms:W3CDTF">2020-06-23T06:07:38Z</dcterms:created>
  <dcterms:modified xsi:type="dcterms:W3CDTF">2020-06-23T06:08:27Z</dcterms:modified>
</cp:coreProperties>
</file>