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3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5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0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3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4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5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8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9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4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0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3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F5851-61E0-41BD-9E14-D1E9AAA5B24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4FEC-5FA1-4B7F-9B27-5092F31AED1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6205" y="774357"/>
            <a:ext cx="10264346" cy="5173362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2872257" y="1606857"/>
            <a:ext cx="63293" cy="559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96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luisa bascunan</dc:creator>
  <cp:lastModifiedBy>luisa bascunan</cp:lastModifiedBy>
  <cp:revision>1</cp:revision>
  <dcterms:created xsi:type="dcterms:W3CDTF">2020-06-24T00:46:53Z</dcterms:created>
  <dcterms:modified xsi:type="dcterms:W3CDTF">2020-06-24T00:47:13Z</dcterms:modified>
</cp:coreProperties>
</file>