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53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95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66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0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9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08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48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3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97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25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3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F0123-4FB4-4D98-B38F-492A2301C7F1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93382-99E8-415A-B87C-F9A79277BC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2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74" y="1152144"/>
            <a:ext cx="5673852" cy="455371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211330" y="370702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s-CL" dirty="0"/>
          </a:p>
        </p:txBody>
      </p:sp>
      <p:sp>
        <p:nvSpPr>
          <p:cNvPr id="4" name="CuadroTexto 3"/>
          <p:cNvSpPr txBox="1"/>
          <p:nvPr/>
        </p:nvSpPr>
        <p:spPr>
          <a:xfrm>
            <a:off x="6816811" y="187410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7381103" y="17958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6684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luisa bascunan</dc:creator>
  <cp:lastModifiedBy>luisa bascunan</cp:lastModifiedBy>
  <cp:revision>1</cp:revision>
  <dcterms:created xsi:type="dcterms:W3CDTF">2020-06-24T00:45:43Z</dcterms:created>
  <dcterms:modified xsi:type="dcterms:W3CDTF">2020-06-24T00:46:08Z</dcterms:modified>
</cp:coreProperties>
</file>