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1" r:id="rId2"/>
    <p:sldId id="292" r:id="rId3"/>
    <p:sldId id="293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C4666-1B28-47A1-B2F2-6F2ED721CC21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707C9-8DFA-4BD8-AEAF-ED017B2F1F2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832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42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322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126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7831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240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721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538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794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3825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66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248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C9FB3-8357-4607-B839-8F2E8B3FD5C6}" type="datetimeFigureOut">
              <a:rPr lang="fr-CA" smtClean="0"/>
              <a:t>2022-04-05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47A47-B34B-435A-A79D-3E7CDDF4857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96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7400" y="2591415"/>
            <a:ext cx="2177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ANNEX</a:t>
            </a:r>
          </a:p>
        </p:txBody>
      </p:sp>
    </p:spTree>
    <p:extLst>
      <p:ext uri="{BB962C8B-B14F-4D97-AF65-F5344CB8AC3E}">
        <p14:creationId xmlns:p14="http://schemas.microsoft.com/office/powerpoint/2010/main" val="192689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44FD0-80EA-4DE3-AC64-EF76BF727F50}"/>
              </a:ext>
            </a:extLst>
          </p:cNvPr>
          <p:cNvSpPr/>
          <p:nvPr/>
        </p:nvSpPr>
        <p:spPr>
          <a:xfrm>
            <a:off x="2519135" y="76410"/>
            <a:ext cx="77178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S</a:t>
            </a:r>
            <a:r>
              <a:rPr lang="fr-F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– CRCM6 PRECIPITATION BIAS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C236D-4165-4CA6-BA48-C36F61EDC4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8" t="6329" r="15391" b="10033"/>
          <a:stretch/>
        </p:blipFill>
        <p:spPr>
          <a:xfrm>
            <a:off x="11714786" y="1206634"/>
            <a:ext cx="400050" cy="51625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E9402A5-2893-4145-8CE1-B61088457CA0}"/>
              </a:ext>
            </a:extLst>
          </p:cNvPr>
          <p:cNvSpPr/>
          <p:nvPr/>
        </p:nvSpPr>
        <p:spPr>
          <a:xfrm>
            <a:off x="1020440" y="1509230"/>
            <a:ext cx="99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-ERA5</a:t>
            </a:r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B7408-426C-42B0-8FE2-4B7A259972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4" t="11567" r="20380" b="13129"/>
          <a:stretch/>
        </p:blipFill>
        <p:spPr>
          <a:xfrm>
            <a:off x="2124376" y="981075"/>
            <a:ext cx="3114675" cy="2019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C1D4D3-0271-4A06-893E-A904F983E4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9" t="10673" r="21784" b="13878"/>
          <a:stretch/>
        </p:blipFill>
        <p:spPr>
          <a:xfrm>
            <a:off x="5262212" y="981074"/>
            <a:ext cx="3028949" cy="20193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D78CA4-62DA-4C08-9D87-9C6D6EE548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10754" r="21534" b="15384"/>
          <a:stretch/>
        </p:blipFill>
        <p:spPr>
          <a:xfrm>
            <a:off x="8362949" y="962024"/>
            <a:ext cx="3114675" cy="201930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9B7E4C3-0E30-4904-B1D5-6871F02E788D}"/>
              </a:ext>
            </a:extLst>
          </p:cNvPr>
          <p:cNvGrpSpPr/>
          <p:nvPr/>
        </p:nvGrpSpPr>
        <p:grpSpPr>
          <a:xfrm>
            <a:off x="2162474" y="3209925"/>
            <a:ext cx="2113468" cy="1807575"/>
            <a:chOff x="1057273" y="2914650"/>
            <a:chExt cx="2113468" cy="180757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A83FBC2-1E6A-43A1-A204-FA2025867A83}"/>
                </a:ext>
              </a:extLst>
            </p:cNvPr>
            <p:cNvGrpSpPr/>
            <p:nvPr/>
          </p:nvGrpSpPr>
          <p:grpSpPr>
            <a:xfrm>
              <a:off x="1057273" y="2914650"/>
              <a:ext cx="1961068" cy="1655176"/>
              <a:chOff x="1057273" y="2914650"/>
              <a:chExt cx="1961068" cy="165517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AFAEBF3-F38E-44E3-94A7-81A8A55EDCF9}"/>
                  </a:ext>
                </a:extLst>
              </p:cNvPr>
              <p:cNvSpPr/>
              <p:nvPr/>
            </p:nvSpPr>
            <p:spPr>
              <a:xfrm>
                <a:off x="1057273" y="2914650"/>
                <a:ext cx="885827" cy="16551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7CF7B70-3648-4FD8-833E-B6D4D808A67B}"/>
                  </a:ext>
                </a:extLst>
              </p:cNvPr>
              <p:cNvSpPr/>
              <p:nvPr/>
            </p:nvSpPr>
            <p:spPr>
              <a:xfrm rot="16200000">
                <a:off x="1747839" y="3299324"/>
                <a:ext cx="885827" cy="16551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0C913F8-F123-46B6-A1A0-BB8120D2A03B}"/>
                </a:ext>
              </a:extLst>
            </p:cNvPr>
            <p:cNvSpPr/>
            <p:nvPr/>
          </p:nvSpPr>
          <p:spPr>
            <a:xfrm rot="16200000">
              <a:off x="1900239" y="3451724"/>
              <a:ext cx="885827" cy="1655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3C4F4897-34A9-43F8-892B-7E17B00DFE30}"/>
              </a:ext>
            </a:extLst>
          </p:cNvPr>
          <p:cNvSpPr/>
          <p:nvPr/>
        </p:nvSpPr>
        <p:spPr>
          <a:xfrm rot="19446334">
            <a:off x="3028134" y="3410158"/>
            <a:ext cx="315410" cy="111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C7D6B1F-589F-4A74-829B-E0F4311A5CC1}"/>
              </a:ext>
            </a:extLst>
          </p:cNvPr>
          <p:cNvSpPr/>
          <p:nvPr/>
        </p:nvSpPr>
        <p:spPr>
          <a:xfrm rot="15912412">
            <a:off x="3459398" y="3592224"/>
            <a:ext cx="315410" cy="111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6CB313B-85A1-4D56-9664-41989C6225B4}"/>
              </a:ext>
            </a:extLst>
          </p:cNvPr>
          <p:cNvSpPr/>
          <p:nvPr/>
        </p:nvSpPr>
        <p:spPr>
          <a:xfrm>
            <a:off x="1020440" y="3432165"/>
            <a:ext cx="9714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-CRU</a:t>
            </a:r>
            <a:endParaRPr lang="fr-CA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082A69B-284E-4EF9-BCAE-80F2CAEF4F28}"/>
              </a:ext>
            </a:extLst>
          </p:cNvPr>
          <p:cNvSpPr/>
          <p:nvPr/>
        </p:nvSpPr>
        <p:spPr>
          <a:xfrm>
            <a:off x="1027965" y="5410394"/>
            <a:ext cx="99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-UDEL</a:t>
            </a:r>
            <a:endParaRPr lang="fr-CA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6D2365F-02C5-451E-98E3-5A8F5A3814CE}"/>
              </a:ext>
            </a:extLst>
          </p:cNvPr>
          <p:cNvSpPr/>
          <p:nvPr/>
        </p:nvSpPr>
        <p:spPr>
          <a:xfrm>
            <a:off x="3706645" y="63113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1997</a:t>
            </a:r>
            <a:endParaRPr lang="fr-CA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09B72C8-9BC0-4DAF-AA1C-AD8C536A6A42}"/>
              </a:ext>
            </a:extLst>
          </p:cNvPr>
          <p:cNvSpPr/>
          <p:nvPr/>
        </p:nvSpPr>
        <p:spPr>
          <a:xfrm>
            <a:off x="6884391" y="63113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1999</a:t>
            </a:r>
            <a:endParaRPr lang="fr-CA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25DAAD4-3417-48EE-8206-CB87A6FE65E5}"/>
              </a:ext>
            </a:extLst>
          </p:cNvPr>
          <p:cNvSpPr/>
          <p:nvPr/>
        </p:nvSpPr>
        <p:spPr>
          <a:xfrm>
            <a:off x="10097776" y="64815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2006</a:t>
            </a:r>
            <a:endParaRPr lang="fr-CA" dirty="0"/>
          </a:p>
        </p:txBody>
      </p:sp>
      <p:pic>
        <p:nvPicPr>
          <p:cNvPr id="89" name="Image 38">
            <a:extLst>
              <a:ext uri="{FF2B5EF4-FFF2-40B4-BE49-F238E27FC236}">
                <a16:creationId xmlns:a16="http://schemas.microsoft.com/office/drawing/2014/main" id="{E0F3C422-0ABB-45E5-96FB-1D89D7AE42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42" t="7992" r="10717" b="89412"/>
          <a:stretch/>
        </p:blipFill>
        <p:spPr>
          <a:xfrm>
            <a:off x="11575042" y="1017486"/>
            <a:ext cx="565765" cy="160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B7F80F-CC74-433D-A809-947865378D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11395" r="22552" b="13575"/>
          <a:stretch/>
        </p:blipFill>
        <p:spPr>
          <a:xfrm>
            <a:off x="1977646" y="2853936"/>
            <a:ext cx="3169230" cy="201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3703D7-DA11-4AF1-BF6E-5C3C6F1732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5" t="12822" r="23636" b="14373"/>
          <a:stretch/>
        </p:blipFill>
        <p:spPr>
          <a:xfrm>
            <a:off x="5084068" y="2924867"/>
            <a:ext cx="3160939" cy="2019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9E8B6B-F956-436F-8B3A-82B9E817DB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5" t="12044" r="23500" b="13882"/>
          <a:stretch/>
        </p:blipFill>
        <p:spPr>
          <a:xfrm>
            <a:off x="8316795" y="2924867"/>
            <a:ext cx="3124471" cy="20196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6E047D6-89D3-429A-B62E-6FD0BF10168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2044" r="23422" b="17799"/>
          <a:stretch/>
        </p:blipFill>
        <p:spPr>
          <a:xfrm>
            <a:off x="1891581" y="4809264"/>
            <a:ext cx="3296703" cy="20196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C08039F-7EAF-4B1D-85AE-11512FAA856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2044" r="23579" b="13882"/>
          <a:stretch/>
        </p:blipFill>
        <p:spPr>
          <a:xfrm>
            <a:off x="5102257" y="4849266"/>
            <a:ext cx="3113877" cy="20196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079C59C-85EE-46D2-A99A-58E5057E33F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2" t="12044" r="23578" b="13882"/>
          <a:stretch/>
        </p:blipFill>
        <p:spPr>
          <a:xfrm>
            <a:off x="8315008" y="4849266"/>
            <a:ext cx="3113876" cy="201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5DA85F-C8AA-47CD-8DE8-5C6E2F638C61}"/>
              </a:ext>
            </a:extLst>
          </p:cNvPr>
          <p:cNvSpPr txBox="1"/>
          <p:nvPr/>
        </p:nvSpPr>
        <p:spPr>
          <a:xfrm>
            <a:off x="1082876" y="4111769"/>
            <a:ext cx="183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*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8A91F8-4057-48E2-A04D-E5D54A1A4A05}"/>
              </a:ext>
            </a:extLst>
          </p:cNvPr>
          <p:cNvSpPr txBox="1"/>
          <p:nvPr/>
        </p:nvSpPr>
        <p:spPr>
          <a:xfrm>
            <a:off x="475720" y="4584995"/>
            <a:ext cx="147305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1050" dirty="0">
                <a:solidFill>
                  <a:srgbClr val="FF0000"/>
                </a:solidFill>
              </a:rPr>
              <a:t>PS: Blue values in the </a:t>
            </a:r>
            <a:r>
              <a:rPr lang="fr-CA" sz="1050" dirty="0" err="1">
                <a:solidFill>
                  <a:srgbClr val="FF0000"/>
                </a:solidFill>
              </a:rPr>
              <a:t>ocean</a:t>
            </a:r>
            <a:r>
              <a:rPr lang="fr-CA" sz="1050" dirty="0">
                <a:solidFill>
                  <a:srgbClr val="FF0000"/>
                </a:solidFill>
              </a:rPr>
              <a:t> are due to NAN in CRU and UDEL</a:t>
            </a:r>
          </a:p>
        </p:txBody>
      </p:sp>
    </p:spTree>
    <p:extLst>
      <p:ext uri="{BB962C8B-B14F-4D97-AF65-F5344CB8AC3E}">
        <p14:creationId xmlns:p14="http://schemas.microsoft.com/office/powerpoint/2010/main" val="263933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A3F657-6604-42AD-9878-EB0ECFDEFE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6" t="12441" r="23895" b="18910"/>
          <a:stretch/>
        </p:blipFill>
        <p:spPr>
          <a:xfrm>
            <a:off x="1273378" y="4856201"/>
            <a:ext cx="3427058" cy="201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FE61D0-E353-46AC-94CF-059A0978BF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7" t="13285" r="22009" b="16324"/>
          <a:stretch/>
        </p:blipFill>
        <p:spPr>
          <a:xfrm>
            <a:off x="8371085" y="765589"/>
            <a:ext cx="3121506" cy="1957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1C51B2-77C9-4F53-8B98-202745075B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0" t="12242" r="22340" b="16022"/>
          <a:stretch/>
        </p:blipFill>
        <p:spPr>
          <a:xfrm>
            <a:off x="4988111" y="754838"/>
            <a:ext cx="3095300" cy="197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F57444-E1A1-4CC7-BA73-DBB2871677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3" t="11326" r="22300" b="16675"/>
          <a:stretch/>
        </p:blipFill>
        <p:spPr>
          <a:xfrm>
            <a:off x="1578931" y="750558"/>
            <a:ext cx="3121505" cy="20265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144FD0-80EA-4DE3-AC64-EF76BF727F50}"/>
              </a:ext>
            </a:extLst>
          </p:cNvPr>
          <p:cNvSpPr/>
          <p:nvPr/>
        </p:nvSpPr>
        <p:spPr>
          <a:xfrm>
            <a:off x="2507251" y="2099"/>
            <a:ext cx="775193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S2–TEMPERATURE BIAS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C236D-4165-4CA6-BA48-C36F61EDC4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8" t="6329" r="15391" b="10033"/>
          <a:stretch/>
        </p:blipFill>
        <p:spPr>
          <a:xfrm>
            <a:off x="11714786" y="1206634"/>
            <a:ext cx="400050" cy="5162550"/>
          </a:xfrm>
          <a:prstGeom prst="rect">
            <a:avLst/>
          </a:pr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84D1975E-82BA-4366-B458-58B691866EAC}"/>
              </a:ext>
            </a:extLst>
          </p:cNvPr>
          <p:cNvSpPr/>
          <p:nvPr/>
        </p:nvSpPr>
        <p:spPr>
          <a:xfrm>
            <a:off x="3206130" y="412061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1997</a:t>
            </a:r>
            <a:endParaRPr lang="fr-CA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E695ED3-4ABB-4EB7-ABBA-62B9BD182E09}"/>
              </a:ext>
            </a:extLst>
          </p:cNvPr>
          <p:cNvSpPr/>
          <p:nvPr/>
        </p:nvSpPr>
        <p:spPr>
          <a:xfrm>
            <a:off x="6682260" y="412061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1999</a:t>
            </a:r>
            <a:endParaRPr lang="fr-CA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28A5F56-601C-4248-A309-9EF6BCE4868B}"/>
              </a:ext>
            </a:extLst>
          </p:cNvPr>
          <p:cNvSpPr/>
          <p:nvPr/>
        </p:nvSpPr>
        <p:spPr>
          <a:xfrm>
            <a:off x="10097776" y="42907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dirty="0"/>
              <a:t>2006</a:t>
            </a:r>
            <a:endParaRPr lang="fr-CA" dirty="0"/>
          </a:p>
        </p:txBody>
      </p:sp>
      <p:pic>
        <p:nvPicPr>
          <p:cNvPr id="102" name="Image 46">
            <a:extLst>
              <a:ext uri="{FF2B5EF4-FFF2-40B4-BE49-F238E27FC236}">
                <a16:creationId xmlns:a16="http://schemas.microsoft.com/office/drawing/2014/main" id="{EFD5CAA1-8041-4892-B0D1-8AE30E6FDC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4" t="3618" r="16549" b="92740"/>
          <a:stretch/>
        </p:blipFill>
        <p:spPr>
          <a:xfrm>
            <a:off x="11666581" y="967882"/>
            <a:ext cx="333795" cy="22480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646F809-7D76-4457-847D-4DC1B84FCD94}"/>
              </a:ext>
            </a:extLst>
          </p:cNvPr>
          <p:cNvSpPr/>
          <p:nvPr/>
        </p:nvSpPr>
        <p:spPr>
          <a:xfrm>
            <a:off x="519925" y="1509230"/>
            <a:ext cx="99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-ERA5</a:t>
            </a:r>
            <a:endParaRPr lang="fr-CA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A011E7-C583-4762-A3E9-F04BD55D5783}"/>
              </a:ext>
            </a:extLst>
          </p:cNvPr>
          <p:cNvSpPr/>
          <p:nvPr/>
        </p:nvSpPr>
        <p:spPr>
          <a:xfrm>
            <a:off x="442761" y="3429000"/>
            <a:ext cx="9714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-CRU</a:t>
            </a:r>
            <a:endParaRPr lang="fr-CA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C16EC5-6A1B-48E2-B6C8-9C0C3E218039}"/>
              </a:ext>
            </a:extLst>
          </p:cNvPr>
          <p:cNvSpPr/>
          <p:nvPr/>
        </p:nvSpPr>
        <p:spPr>
          <a:xfrm>
            <a:off x="414592" y="5435173"/>
            <a:ext cx="99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b="1" dirty="0"/>
              <a:t>CRCM6</a:t>
            </a:r>
          </a:p>
          <a:p>
            <a:pPr algn="ctr"/>
            <a:r>
              <a:rPr lang="fr-CA" b="1" dirty="0"/>
              <a:t>-UDEL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F047EC-89E9-413B-9247-927D4402F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7" t="12440" r="23106" b="19066"/>
          <a:stretch/>
        </p:blipFill>
        <p:spPr>
          <a:xfrm>
            <a:off x="1279662" y="2806873"/>
            <a:ext cx="3427058" cy="201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3F6AF3-6016-4CDD-9FCE-1FA7B653285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8" t="12441" r="23421" b="19223"/>
          <a:stretch/>
        </p:blipFill>
        <p:spPr>
          <a:xfrm>
            <a:off x="4703985" y="2806873"/>
            <a:ext cx="3379426" cy="201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857A68-DE57-4744-B6D0-E219BE4265E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3" t="12440" r="23816" b="19066"/>
          <a:stretch/>
        </p:blipFill>
        <p:spPr>
          <a:xfrm>
            <a:off x="8162394" y="2806873"/>
            <a:ext cx="3330197" cy="201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248A42-72D6-4EC3-A056-0845FC8F04F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9" t="12441" r="23974" b="18910"/>
          <a:stretch/>
        </p:blipFill>
        <p:spPr>
          <a:xfrm>
            <a:off x="4717123" y="4865571"/>
            <a:ext cx="3336414" cy="201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B39057-E87D-4F4E-B61A-3B29A939A8E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9" t="12440" r="23816" b="19223"/>
          <a:stretch/>
        </p:blipFill>
        <p:spPr>
          <a:xfrm>
            <a:off x="8131656" y="4865571"/>
            <a:ext cx="3360935" cy="201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FA75ED-8586-4AA1-9CE6-98502C5777AA}"/>
              </a:ext>
            </a:extLst>
          </p:cNvPr>
          <p:cNvSpPr txBox="1"/>
          <p:nvPr/>
        </p:nvSpPr>
        <p:spPr>
          <a:xfrm>
            <a:off x="46532" y="4537932"/>
            <a:ext cx="147305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1050" dirty="0">
                <a:solidFill>
                  <a:srgbClr val="FF0000"/>
                </a:solidFill>
              </a:rPr>
              <a:t>PS: Blue values in the </a:t>
            </a:r>
            <a:r>
              <a:rPr lang="fr-CA" sz="1050" dirty="0" err="1">
                <a:solidFill>
                  <a:srgbClr val="FF0000"/>
                </a:solidFill>
              </a:rPr>
              <a:t>ocean</a:t>
            </a:r>
            <a:r>
              <a:rPr lang="fr-CA" sz="1050" dirty="0">
                <a:solidFill>
                  <a:srgbClr val="FF0000"/>
                </a:solidFill>
              </a:rPr>
              <a:t> are due to NAN in CRU and UDEL</a:t>
            </a:r>
          </a:p>
        </p:txBody>
      </p:sp>
    </p:spTree>
    <p:extLst>
      <p:ext uri="{BB962C8B-B14F-4D97-AF65-F5344CB8AC3E}">
        <p14:creationId xmlns:p14="http://schemas.microsoft.com/office/powerpoint/2010/main" val="27716579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139247</TotalTime>
  <Words>65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</vt:vector>
  </TitlesOfParts>
  <Company>Université du Québec à Montréal (UQAM)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yves</dc:creator>
  <cp:lastModifiedBy>Amruta Dange</cp:lastModifiedBy>
  <cp:revision>295</cp:revision>
  <dcterms:created xsi:type="dcterms:W3CDTF">2021-01-12T13:48:30Z</dcterms:created>
  <dcterms:modified xsi:type="dcterms:W3CDTF">2022-04-05T11:52:43Z</dcterms:modified>
</cp:coreProperties>
</file>