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3"/>
    <p:sldId id="266" r:id="rId4"/>
    <p:sldId id="260" r:id="rId5"/>
    <p:sldId id="271" r:id="rId6"/>
    <p:sldId id="269" r:id="rId7"/>
    <p:sldId id="267" r:id="rId8"/>
    <p:sldId id="270" r:id="rId9"/>
    <p:sldId id="258" r:id="rId10"/>
    <p:sldId id="262" r:id="rId11"/>
    <p:sldId id="261" r:id="rId12"/>
    <p:sldId id="264" r:id="rId13"/>
    <p:sldId id="25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tiff"/><Relationship Id="rId1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1-P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7525" y="2265045"/>
            <a:ext cx="4065270" cy="443865"/>
          </a:xfrm>
          <a:prstGeom prst="rect">
            <a:avLst/>
          </a:prstGeom>
        </p:spPr>
      </p:pic>
      <p:pic>
        <p:nvPicPr>
          <p:cNvPr id="3" name="图片 2" descr="F2-M ACTI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40" y="4338320"/>
            <a:ext cx="3824605" cy="486410"/>
          </a:xfrm>
          <a:prstGeom prst="rect">
            <a:avLst/>
          </a:prstGeom>
        </p:spPr>
      </p:pic>
      <p:pic>
        <p:nvPicPr>
          <p:cNvPr id="4" name="图片 3" descr="F2-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075" y="3674110"/>
            <a:ext cx="3893185" cy="495300"/>
          </a:xfrm>
          <a:prstGeom prst="rect">
            <a:avLst/>
          </a:prstGeom>
        </p:spPr>
      </p:pic>
      <p:pic>
        <p:nvPicPr>
          <p:cNvPr id="5" name="图片 4" descr="F2-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555" y="1574800"/>
            <a:ext cx="4166870" cy="561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6585" y="335280"/>
            <a:ext cx="7334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/>
              <a:t>F2-C</a:t>
            </a:r>
            <a:endParaRPr lang="en-US" altLang="zh-CN" sz="2400"/>
          </a:p>
        </p:txBody>
      </p:sp>
      <p:sp>
        <p:nvSpPr>
          <p:cNvPr id="7" name="文本框 6"/>
          <p:cNvSpPr txBox="1"/>
          <p:nvPr/>
        </p:nvSpPr>
        <p:spPr>
          <a:xfrm>
            <a:off x="1407160" y="1976120"/>
            <a:ext cx="716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T47D 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9500" y="3808730"/>
            <a:ext cx="1567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MDA-MB-231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6" name="TextBox 16"/>
          <p:cNvSpPr txBox="1">
            <a:spLocks noChangeArrowheads="1"/>
          </p:cNvSpPr>
          <p:nvPr/>
        </p:nvSpPr>
        <p:spPr bwMode="auto">
          <a:xfrm>
            <a:off x="3342952" y="1647385"/>
            <a:ext cx="948690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algn="r"/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PARP</a:t>
            </a:r>
            <a:endParaRPr lang="en-US" altLang="zh-CN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TextBox 16"/>
          <p:cNvSpPr txBox="1">
            <a:spLocks noChangeArrowheads="1"/>
          </p:cNvSpPr>
          <p:nvPr/>
        </p:nvSpPr>
        <p:spPr bwMode="auto">
          <a:xfrm>
            <a:off x="3245287" y="1946185"/>
            <a:ext cx="1141095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algn="r"/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Cleaved PARP</a:t>
            </a:r>
            <a:endParaRPr lang="en-US" altLang="zh-CN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TextBox 12"/>
          <p:cNvSpPr txBox="1">
            <a:spLocks noChangeArrowheads="1"/>
          </p:cNvSpPr>
          <p:nvPr/>
        </p:nvSpPr>
        <p:spPr bwMode="auto">
          <a:xfrm>
            <a:off x="3372457" y="2374540"/>
            <a:ext cx="838200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p>
            <a:pPr algn="r"/>
            <a:r>
              <a:rPr lang="en-US" altLang="zh-CN" sz="1200" b="1" i="1" dirty="0"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zh-CN" altLang="en-US" sz="12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3437567" y="3650175"/>
            <a:ext cx="948690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algn="r"/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PARP</a:t>
            </a:r>
            <a:endParaRPr lang="en-US" altLang="zh-CN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3339902" y="3948975"/>
            <a:ext cx="1141095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pPr algn="r"/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Cleaved PARP</a:t>
            </a:r>
            <a:endParaRPr lang="en-US" altLang="zh-CN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3467072" y="4377330"/>
            <a:ext cx="838200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p>
            <a:pPr algn="r"/>
            <a:r>
              <a:rPr lang="en-US" altLang="zh-CN" sz="1200" b="1" i="1" dirty="0"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endParaRPr lang="zh-CN" altLang="en-US" sz="12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9300" y="146050"/>
            <a:ext cx="10515600" cy="1325563"/>
          </a:xfrm>
        </p:spPr>
        <p:txBody>
          <a:bodyPr/>
          <a:p>
            <a:r>
              <a:rPr lang="en-US" altLang="zh-CN" sz="2400"/>
              <a:t>F3-A   P-FAK</a:t>
            </a:r>
            <a:endParaRPr lang="en-US" altLang="zh-CN" sz="2400"/>
          </a:p>
        </p:txBody>
      </p:sp>
      <p:pic>
        <p:nvPicPr>
          <p:cNvPr id="3" name="图片 2" descr="p-FAK (2)"/>
          <p:cNvPicPr>
            <a:picLocks noChangeAspect="1"/>
          </p:cNvPicPr>
          <p:nvPr/>
        </p:nvPicPr>
        <p:blipFill>
          <a:blip r:embed="rId1">
            <a:lum bright="6000" contrast="-6000"/>
          </a:blip>
          <a:srcRect l="18527" t="5632" r="5094" b="26110"/>
          <a:stretch>
            <a:fillRect/>
          </a:stretch>
        </p:blipFill>
        <p:spPr>
          <a:xfrm rot="21420000">
            <a:off x="1776730" y="1549400"/>
            <a:ext cx="8453755" cy="3498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638175" y="458470"/>
            <a:ext cx="14820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F3-A    FAK</a:t>
            </a:r>
            <a:endParaRPr lang="zh-CN" altLang="en-US" sz="2400"/>
          </a:p>
        </p:txBody>
      </p:sp>
      <p:pic>
        <p:nvPicPr>
          <p:cNvPr id="3" name="图片 2" descr="FAK"/>
          <p:cNvPicPr>
            <a:picLocks noChangeAspect="1"/>
          </p:cNvPicPr>
          <p:nvPr/>
        </p:nvPicPr>
        <p:blipFill>
          <a:blip r:embed="rId1">
            <a:lum bright="6000" contrast="-12000"/>
          </a:blip>
          <a:stretch>
            <a:fillRect/>
          </a:stretch>
        </p:blipFill>
        <p:spPr>
          <a:xfrm>
            <a:off x="2012950" y="1590675"/>
            <a:ext cx="7012940" cy="31883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38835" y="506730"/>
            <a:ext cx="16617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F3-A    Actin</a:t>
            </a:r>
            <a:endParaRPr lang="zh-CN" altLang="en-US" sz="2400"/>
          </a:p>
        </p:txBody>
      </p:sp>
      <p:pic>
        <p:nvPicPr>
          <p:cNvPr id="3" name="图片 2" descr="Actin (2)"/>
          <p:cNvPicPr>
            <a:picLocks noChangeAspect="1"/>
          </p:cNvPicPr>
          <p:nvPr/>
        </p:nvPicPr>
        <p:blipFill>
          <a:blip r:embed="rId1">
            <a:lum bright="6000" contrast="-12000"/>
          </a:blip>
          <a:srcRect b="31057"/>
          <a:stretch>
            <a:fillRect/>
          </a:stretch>
        </p:blipFill>
        <p:spPr>
          <a:xfrm>
            <a:off x="2987040" y="2204720"/>
            <a:ext cx="5735955" cy="31661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ERK. (1)"/>
          <p:cNvPicPr>
            <a:picLocks noChangeAspect="1"/>
          </p:cNvPicPr>
          <p:nvPr/>
        </p:nvPicPr>
        <p:blipFill>
          <a:blip r:embed="rId1">
            <a:lum bright="18000" contrast="-30000"/>
          </a:blip>
          <a:srcRect l="-2538" t="9481" r="11833" b="25536"/>
          <a:stretch>
            <a:fillRect/>
          </a:stretch>
        </p:blipFill>
        <p:spPr>
          <a:xfrm>
            <a:off x="2178050" y="1903095"/>
            <a:ext cx="6726555" cy="35172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6280" y="487045"/>
            <a:ext cx="1427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F3-A   ERK</a:t>
            </a:r>
            <a:endParaRPr lang="zh-CN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20090" y="478155"/>
            <a:ext cx="168084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F3-A   p-ERK</a:t>
            </a:r>
            <a:endParaRPr lang="zh-CN" altLang="en-US" sz="2400"/>
          </a:p>
        </p:txBody>
      </p:sp>
      <p:pic>
        <p:nvPicPr>
          <p:cNvPr id="4" name="图片 3" descr="FA-P-ERK"/>
          <p:cNvPicPr>
            <a:picLocks noChangeAspect="1"/>
          </p:cNvPicPr>
          <p:nvPr/>
        </p:nvPicPr>
        <p:blipFill>
          <a:blip r:embed="rId1">
            <a:lum bright="12000" contrast="-12000"/>
          </a:blip>
          <a:srcRect t="46754" r="7577"/>
          <a:stretch>
            <a:fillRect/>
          </a:stretch>
        </p:blipFill>
        <p:spPr>
          <a:xfrm>
            <a:off x="3696335" y="2360295"/>
            <a:ext cx="3612515" cy="1080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98780" y="508000"/>
            <a:ext cx="15862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F3-B  p-FAK  </a:t>
            </a:r>
            <a:endParaRPr lang="zh-CN" altLang="en-US" sz="2400"/>
          </a:p>
        </p:txBody>
      </p:sp>
      <p:pic>
        <p:nvPicPr>
          <p:cNvPr id="3" name="图片 2" descr="p-FAK (2)"/>
          <p:cNvPicPr>
            <a:picLocks noChangeAspect="1"/>
          </p:cNvPicPr>
          <p:nvPr/>
        </p:nvPicPr>
        <p:blipFill>
          <a:blip r:embed="rId1">
            <a:lum bright="12000" contrast="-24000"/>
          </a:blip>
          <a:srcRect t="24097"/>
          <a:stretch>
            <a:fillRect/>
          </a:stretch>
        </p:blipFill>
        <p:spPr>
          <a:xfrm>
            <a:off x="1769745" y="1190625"/>
            <a:ext cx="8418195" cy="47085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718185" y="43624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F3-B   FAK  </a:t>
            </a:r>
            <a:endParaRPr lang="zh-CN" altLang="en-US" sz="2400"/>
          </a:p>
        </p:txBody>
      </p:sp>
      <p:pic>
        <p:nvPicPr>
          <p:cNvPr id="4" name="图片 3" descr="FA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9730" y="1177290"/>
            <a:ext cx="4617720" cy="48526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9065" y="485775"/>
            <a:ext cx="19913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F3-B   ERK</a:t>
            </a:r>
            <a:endParaRPr lang="zh-CN" altLang="en-US" sz="2400"/>
          </a:p>
        </p:txBody>
      </p:sp>
      <p:pic>
        <p:nvPicPr>
          <p:cNvPr id="5" name="图片 4" descr="ERK. (1)"/>
          <p:cNvPicPr>
            <a:picLocks noChangeAspect="1"/>
          </p:cNvPicPr>
          <p:nvPr/>
        </p:nvPicPr>
        <p:blipFill>
          <a:blip r:embed="rId1">
            <a:lum contrast="-12000"/>
          </a:blip>
          <a:srcRect l="13254" t="22663" r="17510" b="-21925"/>
          <a:stretch>
            <a:fillRect/>
          </a:stretch>
        </p:blipFill>
        <p:spPr>
          <a:xfrm>
            <a:off x="2806065" y="1842135"/>
            <a:ext cx="5041900" cy="40995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19455" y="458470"/>
            <a:ext cx="16008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F3-B  p-ERK</a:t>
            </a:r>
            <a:endParaRPr lang="zh-CN" altLang="en-US" sz="2400"/>
          </a:p>
        </p:txBody>
      </p:sp>
      <p:pic>
        <p:nvPicPr>
          <p:cNvPr id="2" name="图片 1" descr="FB-P-ERK"/>
          <p:cNvPicPr>
            <a:picLocks noChangeAspect="1"/>
          </p:cNvPicPr>
          <p:nvPr/>
        </p:nvPicPr>
        <p:blipFill>
          <a:blip r:embed="rId1"/>
          <a:srcRect r="6728"/>
          <a:stretch>
            <a:fillRect/>
          </a:stretch>
        </p:blipFill>
        <p:spPr>
          <a:xfrm>
            <a:off x="3089910" y="2353310"/>
            <a:ext cx="4556125" cy="12680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62940" y="448310"/>
            <a:ext cx="15125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>
                <a:sym typeface="+mn-ea"/>
              </a:rPr>
              <a:t>F3-B  Actin </a:t>
            </a:r>
            <a:endParaRPr lang="zh-CN" altLang="en-US" sz="2400"/>
          </a:p>
        </p:txBody>
      </p:sp>
      <p:pic>
        <p:nvPicPr>
          <p:cNvPr id="7" name="图片 6" descr="ACTIN (2)"/>
          <p:cNvPicPr>
            <a:picLocks noChangeAspect="1"/>
          </p:cNvPicPr>
          <p:nvPr/>
        </p:nvPicPr>
        <p:blipFill>
          <a:blip r:embed="rId1">
            <a:lum contrast="-12000"/>
          </a:blip>
          <a:srcRect l="3594" t="19843" r="21481" b="13911"/>
          <a:stretch>
            <a:fillRect/>
          </a:stretch>
        </p:blipFill>
        <p:spPr>
          <a:xfrm>
            <a:off x="2542540" y="1724660"/>
            <a:ext cx="6369050" cy="34956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75665" y="596265"/>
            <a:ext cx="7366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en-US" altLang="zh-CN" sz="2400"/>
              <a:t>F5-B</a:t>
            </a:r>
            <a:endParaRPr lang="en-US" altLang="zh-CN" sz="2400"/>
          </a:p>
        </p:txBody>
      </p:sp>
      <p:pic>
        <p:nvPicPr>
          <p:cNvPr id="3" name="图片 2" descr="F5-PFAK"/>
          <p:cNvPicPr>
            <a:picLocks noChangeAspect="1"/>
          </p:cNvPicPr>
          <p:nvPr/>
        </p:nvPicPr>
        <p:blipFill>
          <a:blip r:embed="rId1">
            <a:lum bright="6000" contrast="-12000"/>
          </a:blip>
          <a:stretch>
            <a:fillRect/>
          </a:stretch>
        </p:blipFill>
        <p:spPr>
          <a:xfrm>
            <a:off x="3166110" y="2444750"/>
            <a:ext cx="4663440" cy="567055"/>
          </a:xfrm>
          <a:prstGeom prst="rect">
            <a:avLst/>
          </a:prstGeom>
        </p:spPr>
      </p:pic>
      <p:pic>
        <p:nvPicPr>
          <p:cNvPr id="5" name="图片 4" descr="F5-ACTIN"/>
          <p:cNvPicPr>
            <a:picLocks noChangeAspect="1"/>
          </p:cNvPicPr>
          <p:nvPr/>
        </p:nvPicPr>
        <p:blipFill>
          <a:blip r:embed="rId2">
            <a:lum contrast="-6000"/>
          </a:blip>
          <a:stretch>
            <a:fillRect/>
          </a:stretch>
        </p:blipFill>
        <p:spPr>
          <a:xfrm>
            <a:off x="3172460" y="3198495"/>
            <a:ext cx="4682490" cy="6419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55190" y="2658110"/>
            <a:ext cx="7747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p-FAK</a:t>
            </a:r>
            <a:endParaRPr lang="en-US" altLang="zh-CN" sz="2000"/>
          </a:p>
        </p:txBody>
      </p:sp>
      <p:sp>
        <p:nvSpPr>
          <p:cNvPr id="6" name="文本框 5"/>
          <p:cNvSpPr txBox="1"/>
          <p:nvPr/>
        </p:nvSpPr>
        <p:spPr>
          <a:xfrm>
            <a:off x="2198370" y="3401060"/>
            <a:ext cx="7137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Actin</a:t>
            </a:r>
            <a:endParaRPr lang="en-US" altLang="zh-CN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WPS 演示</Application>
  <PresentationFormat>宽屏</PresentationFormat>
  <Paragraphs>44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Symbol</vt:lpstr>
      <vt:lpstr>Office 主题</vt:lpstr>
      <vt:lpstr>PowerPoint 演示文稿</vt:lpstr>
      <vt:lpstr>F3-A   P-FAK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LRNOVO</cp:lastModifiedBy>
  <cp:revision>41</cp:revision>
  <dcterms:created xsi:type="dcterms:W3CDTF">2021-01-09T09:12:00Z</dcterms:created>
  <dcterms:modified xsi:type="dcterms:W3CDTF">2021-02-03T16:00:14Z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