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378" y="102"/>
      </p:cViewPr>
      <p:guideLst>
        <p:guide orient="horz" pos="384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5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66CB-0C78-425C-B7D8-6D632459A81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6FFA-7A64-4A35-AE31-BD25969D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6284" y="1521305"/>
            <a:ext cx="3152489" cy="2410430"/>
            <a:chOff x="1976284" y="1521305"/>
            <a:chExt cx="3152489" cy="2410430"/>
          </a:xfrm>
        </p:grpSpPr>
        <p:pic>
          <p:nvPicPr>
            <p:cNvPr id="2" name="Picture 1" descr="Chart, line chart&#10;&#10;Description automatically generated">
              <a:extLst>
                <a:ext uri="{FF2B5EF4-FFF2-40B4-BE49-F238E27FC236}">
                  <a16:creationId xmlns:a16="http://schemas.microsoft.com/office/drawing/2014/main" id="{1B258A55-1045-4EE8-A22E-C1EF556A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529" y="2828364"/>
              <a:ext cx="1576244" cy="1103371"/>
            </a:xfrm>
            <a:prstGeom prst="rect">
              <a:avLst/>
            </a:prstGeom>
          </p:spPr>
        </p:pic>
        <p:pic>
          <p:nvPicPr>
            <p:cNvPr id="3" name="Picture 2" descr="Chart, diagram, line chart&#10;&#10;Description automatically generated">
              <a:extLst>
                <a:ext uri="{FF2B5EF4-FFF2-40B4-BE49-F238E27FC236}">
                  <a16:creationId xmlns:a16="http://schemas.microsoft.com/office/drawing/2014/main" id="{16CE06FB-D60C-4D8A-B3B1-29D432DAA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284" y="1698109"/>
              <a:ext cx="1576244" cy="1103371"/>
            </a:xfrm>
            <a:prstGeom prst="rect">
              <a:avLst/>
            </a:prstGeom>
          </p:spPr>
        </p:pic>
        <p:pic>
          <p:nvPicPr>
            <p:cNvPr id="4" name="Picture 3" descr="Chart, line chart&#10;&#10;Description automatically generated">
              <a:extLst>
                <a:ext uri="{FF2B5EF4-FFF2-40B4-BE49-F238E27FC236}">
                  <a16:creationId xmlns:a16="http://schemas.microsoft.com/office/drawing/2014/main" id="{77E6E90C-DFCD-4F83-A64A-7DD30C95F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528" y="1698109"/>
              <a:ext cx="1576244" cy="1103371"/>
            </a:xfrm>
            <a:prstGeom prst="rect">
              <a:avLst/>
            </a:prstGeom>
          </p:spPr>
        </p:pic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E3379D8A-410B-4D19-A851-0EE25C2E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285" y="2828364"/>
              <a:ext cx="1576243" cy="11033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38466" y="1521305"/>
              <a:ext cx="280846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788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i</a:t>
              </a:r>
              <a:r>
                <a:rPr lang="en-US" sz="788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en-US" sz="788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0432" y="4102272"/>
            <a:ext cx="3084192" cy="3553831"/>
            <a:chOff x="2044580" y="4102272"/>
            <a:chExt cx="3084192" cy="3553831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4F05F833-14B6-4038-9569-7736A3289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580" y="6552732"/>
              <a:ext cx="1576245" cy="1103371"/>
            </a:xfrm>
            <a:prstGeom prst="rect">
              <a:avLst/>
            </a:prstGeom>
          </p:spPr>
        </p:pic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46BE5A19-2D75-4E37-B647-84D227E29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580" y="4279077"/>
              <a:ext cx="1576245" cy="1103371"/>
            </a:xfrm>
            <a:prstGeom prst="rect">
              <a:avLst/>
            </a:prstGeom>
          </p:spPr>
        </p:pic>
        <p:pic>
          <p:nvPicPr>
            <p:cNvPr id="8" name="Picture 7" descr="Chart, diagram&#10;&#10;Description automatically generated">
              <a:extLst>
                <a:ext uri="{FF2B5EF4-FFF2-40B4-BE49-F238E27FC236}">
                  <a16:creationId xmlns:a16="http://schemas.microsoft.com/office/drawing/2014/main" id="{AF9CB764-58DF-48F0-BE79-47D4F8CD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527" y="4279077"/>
              <a:ext cx="1576245" cy="1103371"/>
            </a:xfrm>
            <a:prstGeom prst="rect">
              <a:avLst/>
            </a:prstGeom>
          </p:spPr>
        </p:pic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18817938-3951-40A7-B1F6-55AF6553B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580" y="5409333"/>
              <a:ext cx="1576245" cy="1103371"/>
            </a:xfrm>
            <a:prstGeom prst="rect">
              <a:avLst/>
            </a:prstGeom>
          </p:spPr>
        </p:pic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99376AFB-DCE5-4AEB-80B4-A52455A7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527" y="5409333"/>
              <a:ext cx="1576245" cy="11033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044580" y="4102272"/>
              <a:ext cx="309700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(ii)</a:t>
              </a:r>
              <a:endParaRPr lang="en-US" sz="788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56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Jacob, Harrys Kishore</dc:creator>
  <cp:lastModifiedBy>Charles Jacob, Harrys Kishore</cp:lastModifiedBy>
  <cp:revision>2</cp:revision>
  <dcterms:created xsi:type="dcterms:W3CDTF">2021-12-30T17:19:36Z</dcterms:created>
  <dcterms:modified xsi:type="dcterms:W3CDTF">2022-01-27T00:52:04Z</dcterms:modified>
</cp:coreProperties>
</file>