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</p:sldIdLst>
  <p:sldSz cx="36576000" cy="41148000"/>
  <p:notesSz cx="6858000" cy="9144000"/>
  <p:defaultTextStyle>
    <a:defPPr>
      <a:defRPr lang="en-US"/>
    </a:defPPr>
    <a:lvl1pPr marL="0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64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329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93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656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821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985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200150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314" algn="l" defTabSz="45716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-984" y="-5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6734178"/>
            <a:ext cx="31089600" cy="14325600"/>
          </a:xfrm>
        </p:spPr>
        <p:txBody>
          <a:bodyPr anchor="b"/>
          <a:lstStyle>
            <a:lvl1pPr algn="ctr">
              <a:defRPr sz="23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21612229"/>
            <a:ext cx="27432000" cy="9934572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754" indent="0" algn="ctr">
              <a:buNone/>
              <a:defRPr sz="8000"/>
            </a:lvl2pPr>
            <a:lvl3pPr marL="3657509" indent="0" algn="ctr">
              <a:buNone/>
              <a:defRPr sz="7200"/>
            </a:lvl3pPr>
            <a:lvl4pPr marL="5486263" indent="0" algn="ctr">
              <a:buNone/>
              <a:defRPr sz="6400"/>
            </a:lvl4pPr>
            <a:lvl5pPr marL="7315017" indent="0" algn="ctr">
              <a:buNone/>
              <a:defRPr sz="6400"/>
            </a:lvl5pPr>
            <a:lvl6pPr marL="9143771" indent="0" algn="ctr">
              <a:buNone/>
              <a:defRPr sz="6400"/>
            </a:lvl6pPr>
            <a:lvl7pPr marL="10972526" indent="0" algn="ctr">
              <a:buNone/>
              <a:defRPr sz="6400"/>
            </a:lvl7pPr>
            <a:lvl8pPr marL="12801280" indent="0" algn="ctr">
              <a:buNone/>
              <a:defRPr sz="6400"/>
            </a:lvl8pPr>
            <a:lvl9pPr marL="14630034" indent="0" algn="ctr">
              <a:buNone/>
              <a:defRPr sz="6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5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3" y="2190751"/>
            <a:ext cx="7886700" cy="348710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3" y="2190751"/>
            <a:ext cx="23202900" cy="3487102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3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0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10258437"/>
            <a:ext cx="31546800" cy="17116422"/>
          </a:xfrm>
        </p:spPr>
        <p:txBody>
          <a:bodyPr anchor="b"/>
          <a:lstStyle>
            <a:lvl1pPr>
              <a:defRPr sz="23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27536788"/>
            <a:ext cx="31546800" cy="9001122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754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50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26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01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377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52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28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03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10953750"/>
            <a:ext cx="15544800" cy="261080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10953750"/>
            <a:ext cx="15544800" cy="261080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190760"/>
            <a:ext cx="31546800" cy="795337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10086978"/>
            <a:ext cx="15473360" cy="4943472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754" indent="0">
              <a:buNone/>
              <a:defRPr sz="8000" b="1"/>
            </a:lvl2pPr>
            <a:lvl3pPr marL="3657509" indent="0">
              <a:buNone/>
              <a:defRPr sz="7200" b="1"/>
            </a:lvl3pPr>
            <a:lvl4pPr marL="5486263" indent="0">
              <a:buNone/>
              <a:defRPr sz="6400" b="1"/>
            </a:lvl4pPr>
            <a:lvl5pPr marL="7315017" indent="0">
              <a:buNone/>
              <a:defRPr sz="6400" b="1"/>
            </a:lvl5pPr>
            <a:lvl6pPr marL="9143771" indent="0">
              <a:buNone/>
              <a:defRPr sz="6400" b="1"/>
            </a:lvl6pPr>
            <a:lvl7pPr marL="10972526" indent="0">
              <a:buNone/>
              <a:defRPr sz="6400" b="1"/>
            </a:lvl7pPr>
            <a:lvl8pPr marL="12801280" indent="0">
              <a:buNone/>
              <a:defRPr sz="6400" b="1"/>
            </a:lvl8pPr>
            <a:lvl9pPr marL="14630034" indent="0">
              <a:buNone/>
              <a:defRPr sz="6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5030450"/>
            <a:ext cx="15473360" cy="221075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3" y="10086978"/>
            <a:ext cx="15549564" cy="4943472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754" indent="0">
              <a:buNone/>
              <a:defRPr sz="8000" b="1"/>
            </a:lvl2pPr>
            <a:lvl3pPr marL="3657509" indent="0">
              <a:buNone/>
              <a:defRPr sz="7200" b="1"/>
            </a:lvl3pPr>
            <a:lvl4pPr marL="5486263" indent="0">
              <a:buNone/>
              <a:defRPr sz="6400" b="1"/>
            </a:lvl4pPr>
            <a:lvl5pPr marL="7315017" indent="0">
              <a:buNone/>
              <a:defRPr sz="6400" b="1"/>
            </a:lvl5pPr>
            <a:lvl6pPr marL="9143771" indent="0">
              <a:buNone/>
              <a:defRPr sz="6400" b="1"/>
            </a:lvl6pPr>
            <a:lvl7pPr marL="10972526" indent="0">
              <a:buNone/>
              <a:defRPr sz="6400" b="1"/>
            </a:lvl7pPr>
            <a:lvl8pPr marL="12801280" indent="0">
              <a:buNone/>
              <a:defRPr sz="6400" b="1"/>
            </a:lvl8pPr>
            <a:lvl9pPr marL="14630034" indent="0">
              <a:buNone/>
              <a:defRPr sz="6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3" y="15030450"/>
            <a:ext cx="15549564" cy="221075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4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743200"/>
            <a:ext cx="11796712" cy="96012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5924560"/>
            <a:ext cx="18516600" cy="2924175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12344401"/>
            <a:ext cx="11796712" cy="22869528"/>
          </a:xfrm>
        </p:spPr>
        <p:txBody>
          <a:bodyPr/>
          <a:lstStyle>
            <a:lvl1pPr marL="0" indent="0">
              <a:buNone/>
              <a:defRPr sz="6400"/>
            </a:lvl1pPr>
            <a:lvl2pPr marL="1828754" indent="0">
              <a:buNone/>
              <a:defRPr sz="5600"/>
            </a:lvl2pPr>
            <a:lvl3pPr marL="3657509" indent="0">
              <a:buNone/>
              <a:defRPr sz="4800"/>
            </a:lvl3pPr>
            <a:lvl4pPr marL="5486263" indent="0">
              <a:buNone/>
              <a:defRPr sz="4000"/>
            </a:lvl4pPr>
            <a:lvl5pPr marL="7315017" indent="0">
              <a:buNone/>
              <a:defRPr sz="4000"/>
            </a:lvl5pPr>
            <a:lvl6pPr marL="9143771" indent="0">
              <a:buNone/>
              <a:defRPr sz="4000"/>
            </a:lvl6pPr>
            <a:lvl7pPr marL="10972526" indent="0">
              <a:buNone/>
              <a:defRPr sz="4000"/>
            </a:lvl7pPr>
            <a:lvl8pPr marL="12801280" indent="0">
              <a:buNone/>
              <a:defRPr sz="4000"/>
            </a:lvl8pPr>
            <a:lvl9pPr marL="14630034" indent="0">
              <a:buNone/>
              <a:defRPr sz="4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4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2743200"/>
            <a:ext cx="11796712" cy="96012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5924560"/>
            <a:ext cx="18516600" cy="2924175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754" indent="0">
              <a:buNone/>
              <a:defRPr sz="11200"/>
            </a:lvl2pPr>
            <a:lvl3pPr marL="3657509" indent="0">
              <a:buNone/>
              <a:defRPr sz="9600"/>
            </a:lvl3pPr>
            <a:lvl4pPr marL="5486263" indent="0">
              <a:buNone/>
              <a:defRPr sz="8000"/>
            </a:lvl4pPr>
            <a:lvl5pPr marL="7315017" indent="0">
              <a:buNone/>
              <a:defRPr sz="8000"/>
            </a:lvl5pPr>
            <a:lvl6pPr marL="9143771" indent="0">
              <a:buNone/>
              <a:defRPr sz="8000"/>
            </a:lvl6pPr>
            <a:lvl7pPr marL="10972526" indent="0">
              <a:buNone/>
              <a:defRPr sz="8000"/>
            </a:lvl7pPr>
            <a:lvl8pPr marL="12801280" indent="0">
              <a:buNone/>
              <a:defRPr sz="8000"/>
            </a:lvl8pPr>
            <a:lvl9pPr marL="14630034" indent="0">
              <a:buNone/>
              <a:defRPr sz="8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12344401"/>
            <a:ext cx="11796712" cy="22869528"/>
          </a:xfrm>
        </p:spPr>
        <p:txBody>
          <a:bodyPr/>
          <a:lstStyle>
            <a:lvl1pPr marL="0" indent="0">
              <a:buNone/>
              <a:defRPr sz="6400"/>
            </a:lvl1pPr>
            <a:lvl2pPr marL="1828754" indent="0">
              <a:buNone/>
              <a:defRPr sz="5600"/>
            </a:lvl2pPr>
            <a:lvl3pPr marL="3657509" indent="0">
              <a:buNone/>
              <a:defRPr sz="4800"/>
            </a:lvl3pPr>
            <a:lvl4pPr marL="5486263" indent="0">
              <a:buNone/>
              <a:defRPr sz="4000"/>
            </a:lvl4pPr>
            <a:lvl5pPr marL="7315017" indent="0">
              <a:buNone/>
              <a:defRPr sz="4000"/>
            </a:lvl5pPr>
            <a:lvl6pPr marL="9143771" indent="0">
              <a:buNone/>
              <a:defRPr sz="4000"/>
            </a:lvl6pPr>
            <a:lvl7pPr marL="10972526" indent="0">
              <a:buNone/>
              <a:defRPr sz="4000"/>
            </a:lvl7pPr>
            <a:lvl8pPr marL="12801280" indent="0">
              <a:buNone/>
              <a:defRPr sz="4000"/>
            </a:lvl8pPr>
            <a:lvl9pPr marL="14630034" indent="0">
              <a:buNone/>
              <a:defRPr sz="4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1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2190760"/>
            <a:ext cx="31546800" cy="7953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10953750"/>
            <a:ext cx="31546800" cy="26108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38138110"/>
            <a:ext cx="8229600" cy="2190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C1E3F-27A8-4344-80D9-094BF6BAD93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38138110"/>
            <a:ext cx="12344400" cy="2190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38138110"/>
            <a:ext cx="8229600" cy="2190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F913C-DB8F-4D96-A947-D9ED1DCED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657509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77" indent="-914377" algn="l" defTabSz="3657509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131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86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640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394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149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6903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5657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411" indent="-914377" algn="l" defTabSz="36575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754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509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263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017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771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526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280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034" algn="l" defTabSz="3657509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182525" y="9622373"/>
            <a:ext cx="14201475" cy="22667377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77" rIns="60960" bIns="304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8" name="TextBox 27"/>
          <p:cNvSpPr txBox="1"/>
          <p:nvPr/>
        </p:nvSpPr>
        <p:spPr>
          <a:xfrm>
            <a:off x="10515598" y="8675036"/>
            <a:ext cx="649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Dissociated Tumor Cells</a:t>
            </a:r>
            <a:endParaRPr lang="en-US" sz="4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4718278" y="12147654"/>
            <a:ext cx="1824739" cy="17616814"/>
            <a:chOff x="26652778" y="11799717"/>
            <a:chExt cx="1824739" cy="17616814"/>
          </a:xfrm>
        </p:grpSpPr>
        <p:sp>
          <p:nvSpPr>
            <p:cNvPr id="29" name="TextBox 28"/>
            <p:cNvSpPr txBox="1"/>
            <p:nvPr/>
          </p:nvSpPr>
          <p:spPr>
            <a:xfrm>
              <a:off x="26692917" y="11799717"/>
              <a:ext cx="13981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Kif5b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652778" y="17415508"/>
              <a:ext cx="14173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Sfrp2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752365" y="23031299"/>
              <a:ext cx="13980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Loxl2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752365" y="28647090"/>
              <a:ext cx="172515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Mmp3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7513936" y="867503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Circulating Tumor Cells</a:t>
            </a:r>
            <a:endParaRPr lang="en-US" sz="40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515599" y="9985389"/>
            <a:ext cx="13475337" cy="5246369"/>
            <a:chOff x="10515599" y="9985389"/>
            <a:chExt cx="13475337" cy="52463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66" r="-75"/>
            <a:stretch/>
          </p:blipFill>
          <p:spPr>
            <a:xfrm>
              <a:off x="10515599" y="9985389"/>
              <a:ext cx="6520007" cy="524636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31"/>
            <a:stretch/>
          </p:blipFill>
          <p:spPr>
            <a:xfrm>
              <a:off x="17513936" y="9985389"/>
              <a:ext cx="6477000" cy="524636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0518052" y="15563197"/>
            <a:ext cx="13472884" cy="5257542"/>
            <a:chOff x="10518052" y="15512397"/>
            <a:chExt cx="13472884" cy="525754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r="22474"/>
            <a:stretch/>
          </p:blipFill>
          <p:spPr>
            <a:xfrm>
              <a:off x="10518052" y="15512397"/>
              <a:ext cx="6515100" cy="52575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5" r="18341"/>
            <a:stretch/>
          </p:blipFill>
          <p:spPr>
            <a:xfrm>
              <a:off x="17513936" y="15512397"/>
              <a:ext cx="6477000" cy="525754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515598" y="21152178"/>
            <a:ext cx="13455892" cy="5257542"/>
            <a:chOff x="10515598" y="21050578"/>
            <a:chExt cx="13455892" cy="52575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6" r="4850"/>
            <a:stretch/>
          </p:blipFill>
          <p:spPr>
            <a:xfrm>
              <a:off x="10515598" y="21050578"/>
              <a:ext cx="6520009" cy="525754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9" r="22348"/>
            <a:stretch/>
          </p:blipFill>
          <p:spPr>
            <a:xfrm>
              <a:off x="17533383" y="21050578"/>
              <a:ext cx="6438107" cy="525754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537102" y="26741160"/>
            <a:ext cx="13434784" cy="5257542"/>
            <a:chOff x="10537102" y="26588760"/>
            <a:chExt cx="13434784" cy="52575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0" r="13636"/>
            <a:stretch/>
          </p:blipFill>
          <p:spPr>
            <a:xfrm>
              <a:off x="10537102" y="26588760"/>
              <a:ext cx="6477000" cy="52575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4" r="22339"/>
            <a:stretch/>
          </p:blipFill>
          <p:spPr>
            <a:xfrm>
              <a:off x="17532986" y="26588760"/>
              <a:ext cx="6438900" cy="5257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198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10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University of Miami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Jacob, Harrys Kishore</dc:creator>
  <cp:lastModifiedBy>Charles Jacob, Harrys Kishore</cp:lastModifiedBy>
  <cp:revision>13</cp:revision>
  <dcterms:created xsi:type="dcterms:W3CDTF">2022-01-24T18:57:59Z</dcterms:created>
  <dcterms:modified xsi:type="dcterms:W3CDTF">2022-01-27T18:37:43Z</dcterms:modified>
</cp:coreProperties>
</file>