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7" r:id="rId2"/>
  </p:sldIdLst>
  <p:sldSz cx="36576000" cy="41148000"/>
  <p:notesSz cx="6858000" cy="9144000"/>
  <p:defaultTextStyle>
    <a:defPPr>
      <a:defRPr lang="en-US"/>
    </a:defPPr>
    <a:lvl1pPr marL="0" algn="l" defTabSz="45716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1pPr>
    <a:lvl2pPr marL="457164" algn="l" defTabSz="45716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2pPr>
    <a:lvl3pPr marL="914329" algn="l" defTabSz="45716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3pPr>
    <a:lvl4pPr marL="1371493" algn="l" defTabSz="45716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4pPr>
    <a:lvl5pPr marL="1828656" algn="l" defTabSz="45716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5pPr>
    <a:lvl6pPr marL="2285821" algn="l" defTabSz="45716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6pPr>
    <a:lvl7pPr marL="2742985" algn="l" defTabSz="45716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7pPr>
    <a:lvl8pPr marL="3200150" algn="l" defTabSz="45716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8pPr>
    <a:lvl9pPr marL="3657314" algn="l" defTabSz="45716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25" d="100"/>
          <a:sy n="25" d="100"/>
        </p:scale>
        <p:origin x="1152" y="-6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6734178"/>
            <a:ext cx="31089600" cy="14325600"/>
          </a:xfrm>
        </p:spPr>
        <p:txBody>
          <a:bodyPr anchor="b"/>
          <a:lstStyle>
            <a:lvl1pPr algn="ctr">
              <a:defRPr sz="239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21612229"/>
            <a:ext cx="27432000" cy="9934572"/>
          </a:xfrm>
        </p:spPr>
        <p:txBody>
          <a:bodyPr/>
          <a:lstStyle>
            <a:lvl1pPr marL="0" indent="0" algn="ctr">
              <a:buNone/>
              <a:defRPr sz="9600"/>
            </a:lvl1pPr>
            <a:lvl2pPr marL="1828754" indent="0" algn="ctr">
              <a:buNone/>
              <a:defRPr sz="8000"/>
            </a:lvl2pPr>
            <a:lvl3pPr marL="3657509" indent="0" algn="ctr">
              <a:buNone/>
              <a:defRPr sz="7200"/>
            </a:lvl3pPr>
            <a:lvl4pPr marL="5486263" indent="0" algn="ctr">
              <a:buNone/>
              <a:defRPr sz="6400"/>
            </a:lvl4pPr>
            <a:lvl5pPr marL="7315017" indent="0" algn="ctr">
              <a:buNone/>
              <a:defRPr sz="6400"/>
            </a:lvl5pPr>
            <a:lvl6pPr marL="9143771" indent="0" algn="ctr">
              <a:buNone/>
              <a:defRPr sz="6400"/>
            </a:lvl6pPr>
            <a:lvl7pPr marL="10972526" indent="0" algn="ctr">
              <a:buNone/>
              <a:defRPr sz="6400"/>
            </a:lvl7pPr>
            <a:lvl8pPr marL="12801280" indent="0" algn="ctr">
              <a:buNone/>
              <a:defRPr sz="6400"/>
            </a:lvl8pPr>
            <a:lvl9pPr marL="14630034" indent="0" algn="ctr">
              <a:buNone/>
              <a:defRPr sz="64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1E3F-27A8-4344-80D9-094BF6BAD935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F913C-DB8F-4D96-A947-D9ED1DCED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941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1E3F-27A8-4344-80D9-094BF6BAD935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F913C-DB8F-4D96-A947-D9ED1DCED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153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6174703" y="2190751"/>
            <a:ext cx="7886700" cy="348710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14603" y="2190751"/>
            <a:ext cx="23202900" cy="3487102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1E3F-27A8-4344-80D9-094BF6BAD935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F913C-DB8F-4D96-A947-D9ED1DCED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033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1E3F-27A8-4344-80D9-094BF6BAD935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F913C-DB8F-4D96-A947-D9ED1DCED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401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5552" y="10258437"/>
            <a:ext cx="31546800" cy="17116422"/>
          </a:xfrm>
        </p:spPr>
        <p:txBody>
          <a:bodyPr anchor="b"/>
          <a:lstStyle>
            <a:lvl1pPr>
              <a:defRPr sz="239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95552" y="27536788"/>
            <a:ext cx="31546800" cy="9001122"/>
          </a:xfrm>
        </p:spPr>
        <p:txBody>
          <a:bodyPr/>
          <a:lstStyle>
            <a:lvl1pPr marL="0" indent="0">
              <a:buNone/>
              <a:defRPr sz="9600">
                <a:solidFill>
                  <a:schemeClr val="tx1"/>
                </a:solidFill>
              </a:defRPr>
            </a:lvl1pPr>
            <a:lvl2pPr marL="1828754" indent="0">
              <a:buNone/>
              <a:defRPr sz="8000">
                <a:solidFill>
                  <a:schemeClr val="tx1">
                    <a:tint val="75000"/>
                  </a:schemeClr>
                </a:solidFill>
              </a:defRPr>
            </a:lvl2pPr>
            <a:lvl3pPr marL="3657509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3pPr>
            <a:lvl4pPr marL="5486263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4pPr>
            <a:lvl5pPr marL="7315017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5pPr>
            <a:lvl6pPr marL="9143771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6pPr>
            <a:lvl7pPr marL="10972526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7pPr>
            <a:lvl8pPr marL="1280128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8pPr>
            <a:lvl9pPr marL="14630034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1E3F-27A8-4344-80D9-094BF6BAD935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F913C-DB8F-4D96-A947-D9ED1DCED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36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4600" y="10953750"/>
            <a:ext cx="15544800" cy="2610802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516600" y="10953750"/>
            <a:ext cx="15544800" cy="2610802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1E3F-27A8-4344-80D9-094BF6BAD935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F913C-DB8F-4D96-A947-D9ED1DCED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32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9364" y="2190760"/>
            <a:ext cx="31546800" cy="795337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9368" y="10086978"/>
            <a:ext cx="15473360" cy="4943472"/>
          </a:xfrm>
        </p:spPr>
        <p:txBody>
          <a:bodyPr anchor="b"/>
          <a:lstStyle>
            <a:lvl1pPr marL="0" indent="0">
              <a:buNone/>
              <a:defRPr sz="9600" b="1"/>
            </a:lvl1pPr>
            <a:lvl2pPr marL="1828754" indent="0">
              <a:buNone/>
              <a:defRPr sz="8000" b="1"/>
            </a:lvl2pPr>
            <a:lvl3pPr marL="3657509" indent="0">
              <a:buNone/>
              <a:defRPr sz="7200" b="1"/>
            </a:lvl3pPr>
            <a:lvl4pPr marL="5486263" indent="0">
              <a:buNone/>
              <a:defRPr sz="6400" b="1"/>
            </a:lvl4pPr>
            <a:lvl5pPr marL="7315017" indent="0">
              <a:buNone/>
              <a:defRPr sz="6400" b="1"/>
            </a:lvl5pPr>
            <a:lvl6pPr marL="9143771" indent="0">
              <a:buNone/>
              <a:defRPr sz="6400" b="1"/>
            </a:lvl6pPr>
            <a:lvl7pPr marL="10972526" indent="0">
              <a:buNone/>
              <a:defRPr sz="6400" b="1"/>
            </a:lvl7pPr>
            <a:lvl8pPr marL="12801280" indent="0">
              <a:buNone/>
              <a:defRPr sz="6400" b="1"/>
            </a:lvl8pPr>
            <a:lvl9pPr marL="14630034" indent="0">
              <a:buNone/>
              <a:defRPr sz="6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19368" y="15030450"/>
            <a:ext cx="15473360" cy="2210752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8516603" y="10086978"/>
            <a:ext cx="15549564" cy="4943472"/>
          </a:xfrm>
        </p:spPr>
        <p:txBody>
          <a:bodyPr anchor="b"/>
          <a:lstStyle>
            <a:lvl1pPr marL="0" indent="0">
              <a:buNone/>
              <a:defRPr sz="9600" b="1"/>
            </a:lvl1pPr>
            <a:lvl2pPr marL="1828754" indent="0">
              <a:buNone/>
              <a:defRPr sz="8000" b="1"/>
            </a:lvl2pPr>
            <a:lvl3pPr marL="3657509" indent="0">
              <a:buNone/>
              <a:defRPr sz="7200" b="1"/>
            </a:lvl3pPr>
            <a:lvl4pPr marL="5486263" indent="0">
              <a:buNone/>
              <a:defRPr sz="6400" b="1"/>
            </a:lvl4pPr>
            <a:lvl5pPr marL="7315017" indent="0">
              <a:buNone/>
              <a:defRPr sz="6400" b="1"/>
            </a:lvl5pPr>
            <a:lvl6pPr marL="9143771" indent="0">
              <a:buNone/>
              <a:defRPr sz="6400" b="1"/>
            </a:lvl6pPr>
            <a:lvl7pPr marL="10972526" indent="0">
              <a:buNone/>
              <a:defRPr sz="6400" b="1"/>
            </a:lvl7pPr>
            <a:lvl8pPr marL="12801280" indent="0">
              <a:buNone/>
              <a:defRPr sz="6400" b="1"/>
            </a:lvl8pPr>
            <a:lvl9pPr marL="14630034" indent="0">
              <a:buNone/>
              <a:defRPr sz="6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8516603" y="15030450"/>
            <a:ext cx="15549564" cy="2210752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1E3F-27A8-4344-80D9-094BF6BAD935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F913C-DB8F-4D96-A947-D9ED1DCED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714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1E3F-27A8-4344-80D9-094BF6BAD935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F913C-DB8F-4D96-A947-D9ED1DCED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3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1E3F-27A8-4344-80D9-094BF6BAD935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F913C-DB8F-4D96-A947-D9ED1DCED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144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9364" y="2743200"/>
            <a:ext cx="11796712" cy="9601200"/>
          </a:xfrm>
        </p:spPr>
        <p:txBody>
          <a:bodyPr anchor="b"/>
          <a:lstStyle>
            <a:lvl1pPr>
              <a:defRPr sz="1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49564" y="5924560"/>
            <a:ext cx="18516600" cy="29241750"/>
          </a:xfrm>
        </p:spPr>
        <p:txBody>
          <a:bodyPr/>
          <a:lstStyle>
            <a:lvl1pPr>
              <a:defRPr sz="12800"/>
            </a:lvl1pPr>
            <a:lvl2pPr>
              <a:defRPr sz="11200"/>
            </a:lvl2pPr>
            <a:lvl3pPr>
              <a:defRPr sz="9600"/>
            </a:lvl3pPr>
            <a:lvl4pPr>
              <a:defRPr sz="8000"/>
            </a:lvl4pPr>
            <a:lvl5pPr>
              <a:defRPr sz="8000"/>
            </a:lvl5pPr>
            <a:lvl6pPr>
              <a:defRPr sz="8000"/>
            </a:lvl6pPr>
            <a:lvl7pPr>
              <a:defRPr sz="8000"/>
            </a:lvl7pPr>
            <a:lvl8pPr>
              <a:defRPr sz="8000"/>
            </a:lvl8pPr>
            <a:lvl9pPr>
              <a:defRPr sz="8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19364" y="12344401"/>
            <a:ext cx="11796712" cy="22869528"/>
          </a:xfrm>
        </p:spPr>
        <p:txBody>
          <a:bodyPr/>
          <a:lstStyle>
            <a:lvl1pPr marL="0" indent="0">
              <a:buNone/>
              <a:defRPr sz="6400"/>
            </a:lvl1pPr>
            <a:lvl2pPr marL="1828754" indent="0">
              <a:buNone/>
              <a:defRPr sz="5600"/>
            </a:lvl2pPr>
            <a:lvl3pPr marL="3657509" indent="0">
              <a:buNone/>
              <a:defRPr sz="4800"/>
            </a:lvl3pPr>
            <a:lvl4pPr marL="5486263" indent="0">
              <a:buNone/>
              <a:defRPr sz="4000"/>
            </a:lvl4pPr>
            <a:lvl5pPr marL="7315017" indent="0">
              <a:buNone/>
              <a:defRPr sz="4000"/>
            </a:lvl5pPr>
            <a:lvl6pPr marL="9143771" indent="0">
              <a:buNone/>
              <a:defRPr sz="4000"/>
            </a:lvl6pPr>
            <a:lvl7pPr marL="10972526" indent="0">
              <a:buNone/>
              <a:defRPr sz="4000"/>
            </a:lvl7pPr>
            <a:lvl8pPr marL="12801280" indent="0">
              <a:buNone/>
              <a:defRPr sz="4000"/>
            </a:lvl8pPr>
            <a:lvl9pPr marL="14630034" indent="0">
              <a:buNone/>
              <a:defRPr sz="4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1E3F-27A8-4344-80D9-094BF6BAD935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F913C-DB8F-4D96-A947-D9ED1DCED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447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9364" y="2743200"/>
            <a:ext cx="11796712" cy="9601200"/>
          </a:xfrm>
        </p:spPr>
        <p:txBody>
          <a:bodyPr anchor="b"/>
          <a:lstStyle>
            <a:lvl1pPr>
              <a:defRPr sz="1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549564" y="5924560"/>
            <a:ext cx="18516600" cy="29241750"/>
          </a:xfrm>
        </p:spPr>
        <p:txBody>
          <a:bodyPr anchor="t"/>
          <a:lstStyle>
            <a:lvl1pPr marL="0" indent="0">
              <a:buNone/>
              <a:defRPr sz="12800"/>
            </a:lvl1pPr>
            <a:lvl2pPr marL="1828754" indent="0">
              <a:buNone/>
              <a:defRPr sz="11200"/>
            </a:lvl2pPr>
            <a:lvl3pPr marL="3657509" indent="0">
              <a:buNone/>
              <a:defRPr sz="9600"/>
            </a:lvl3pPr>
            <a:lvl4pPr marL="5486263" indent="0">
              <a:buNone/>
              <a:defRPr sz="8000"/>
            </a:lvl4pPr>
            <a:lvl5pPr marL="7315017" indent="0">
              <a:buNone/>
              <a:defRPr sz="8000"/>
            </a:lvl5pPr>
            <a:lvl6pPr marL="9143771" indent="0">
              <a:buNone/>
              <a:defRPr sz="8000"/>
            </a:lvl6pPr>
            <a:lvl7pPr marL="10972526" indent="0">
              <a:buNone/>
              <a:defRPr sz="8000"/>
            </a:lvl7pPr>
            <a:lvl8pPr marL="12801280" indent="0">
              <a:buNone/>
              <a:defRPr sz="8000"/>
            </a:lvl8pPr>
            <a:lvl9pPr marL="14630034" indent="0">
              <a:buNone/>
              <a:defRPr sz="8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19364" y="12344401"/>
            <a:ext cx="11796712" cy="22869528"/>
          </a:xfrm>
        </p:spPr>
        <p:txBody>
          <a:bodyPr/>
          <a:lstStyle>
            <a:lvl1pPr marL="0" indent="0">
              <a:buNone/>
              <a:defRPr sz="6400"/>
            </a:lvl1pPr>
            <a:lvl2pPr marL="1828754" indent="0">
              <a:buNone/>
              <a:defRPr sz="5600"/>
            </a:lvl2pPr>
            <a:lvl3pPr marL="3657509" indent="0">
              <a:buNone/>
              <a:defRPr sz="4800"/>
            </a:lvl3pPr>
            <a:lvl4pPr marL="5486263" indent="0">
              <a:buNone/>
              <a:defRPr sz="4000"/>
            </a:lvl4pPr>
            <a:lvl5pPr marL="7315017" indent="0">
              <a:buNone/>
              <a:defRPr sz="4000"/>
            </a:lvl5pPr>
            <a:lvl6pPr marL="9143771" indent="0">
              <a:buNone/>
              <a:defRPr sz="4000"/>
            </a:lvl6pPr>
            <a:lvl7pPr marL="10972526" indent="0">
              <a:buNone/>
              <a:defRPr sz="4000"/>
            </a:lvl7pPr>
            <a:lvl8pPr marL="12801280" indent="0">
              <a:buNone/>
              <a:defRPr sz="4000"/>
            </a:lvl8pPr>
            <a:lvl9pPr marL="14630034" indent="0">
              <a:buNone/>
              <a:defRPr sz="4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1E3F-27A8-4344-80D9-094BF6BAD935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F913C-DB8F-4D96-A947-D9ED1DCED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010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2190760"/>
            <a:ext cx="31546800" cy="79533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4600" y="10953750"/>
            <a:ext cx="31546800" cy="26108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14600" y="38138110"/>
            <a:ext cx="8229600" cy="2190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C1E3F-27A8-4344-80D9-094BF6BAD935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15800" y="38138110"/>
            <a:ext cx="12344400" cy="2190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5831800" y="38138110"/>
            <a:ext cx="8229600" cy="2190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F913C-DB8F-4D96-A947-D9ED1DCED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018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3657509" rtl="0" eaLnBrk="1" latinLnBrk="0" hangingPunct="1">
        <a:lnSpc>
          <a:spcPct val="90000"/>
        </a:lnSpc>
        <a:spcBef>
          <a:spcPct val="0"/>
        </a:spcBef>
        <a:buNone/>
        <a:defRPr sz="17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377" indent="-914377" algn="l" defTabSz="3657509" rtl="0" eaLnBrk="1" latinLnBrk="0" hangingPunct="1">
        <a:lnSpc>
          <a:spcPct val="90000"/>
        </a:lnSpc>
        <a:spcBef>
          <a:spcPts val="4000"/>
        </a:spcBef>
        <a:buFont typeface="Arial" panose="020B0604020202020204" pitchFamily="34" charset="0"/>
        <a:buChar char="•"/>
        <a:defRPr sz="112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131" indent="-914377" algn="l" defTabSz="36575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2pPr>
      <a:lvl3pPr marL="4571886" indent="-914377" algn="l" defTabSz="36575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3pPr>
      <a:lvl4pPr marL="6400640" indent="-914377" algn="l" defTabSz="36575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4pPr>
      <a:lvl5pPr marL="8229394" indent="-914377" algn="l" defTabSz="36575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5pPr>
      <a:lvl6pPr marL="10058149" indent="-914377" algn="l" defTabSz="36575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6903" indent="-914377" algn="l" defTabSz="36575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7pPr>
      <a:lvl8pPr marL="13715657" indent="-914377" algn="l" defTabSz="36575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8pPr>
      <a:lvl9pPr marL="15544411" indent="-914377" algn="l" defTabSz="36575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57509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1pPr>
      <a:lvl2pPr marL="1828754" algn="l" defTabSz="3657509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2pPr>
      <a:lvl3pPr marL="3657509" algn="l" defTabSz="3657509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3pPr>
      <a:lvl4pPr marL="5486263" algn="l" defTabSz="3657509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4pPr>
      <a:lvl5pPr marL="7315017" algn="l" defTabSz="3657509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3771" algn="l" defTabSz="3657509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6pPr>
      <a:lvl7pPr marL="10972526" algn="l" defTabSz="3657509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7pPr>
      <a:lvl8pPr marL="12801280" algn="l" defTabSz="3657509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8pPr>
      <a:lvl9pPr marL="14630034" algn="l" defTabSz="3657509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6.wdp"/><Relationship Id="rId18" Type="http://schemas.openxmlformats.org/officeDocument/2006/relationships/image" Target="../media/image11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6.png"/><Relationship Id="rId17" Type="http://schemas.openxmlformats.org/officeDocument/2006/relationships/image" Target="../media/image10.jpeg"/><Relationship Id="rId2" Type="http://schemas.openxmlformats.org/officeDocument/2006/relationships/image" Target="../media/image1.png"/><Relationship Id="rId16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openxmlformats.org/officeDocument/2006/relationships/image" Target="../media/image8.jpeg"/><Relationship Id="rId10" Type="http://schemas.openxmlformats.org/officeDocument/2006/relationships/image" Target="../media/image5.png"/><Relationship Id="rId19" Type="http://schemas.openxmlformats.org/officeDocument/2006/relationships/image" Target="../media/image12.jpeg"/><Relationship Id="rId4" Type="http://schemas.openxmlformats.org/officeDocument/2006/relationships/image" Target="../media/image2.png"/><Relationship Id="rId9" Type="http://schemas.microsoft.com/office/2007/relationships/hdphoto" Target="../media/hdphoto4.wdp"/><Relationship Id="rId1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6867825" y="8936573"/>
            <a:ext cx="21390085" cy="22667377"/>
          </a:xfrm>
          <a:prstGeom prst="rect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77" rIns="60960" bIns="304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28" name="TextBox 27"/>
          <p:cNvSpPr txBox="1"/>
          <p:nvPr/>
        </p:nvSpPr>
        <p:spPr>
          <a:xfrm>
            <a:off x="7292533" y="7989236"/>
            <a:ext cx="6664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25 Days</a:t>
            </a:r>
            <a:endParaRPr lang="en-US" sz="40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28554087" y="11461854"/>
            <a:ext cx="1824739" cy="17616814"/>
            <a:chOff x="26652778" y="11799717"/>
            <a:chExt cx="1824739" cy="17616814"/>
          </a:xfrm>
        </p:grpSpPr>
        <p:sp>
          <p:nvSpPr>
            <p:cNvPr id="29" name="TextBox 28"/>
            <p:cNvSpPr txBox="1"/>
            <p:nvPr/>
          </p:nvSpPr>
          <p:spPr>
            <a:xfrm>
              <a:off x="26692917" y="11799717"/>
              <a:ext cx="13981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/>
                <a:t>Kif5b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6652778" y="17415508"/>
              <a:ext cx="141737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/>
                <a:t>Sfrp2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6752365" y="23031299"/>
              <a:ext cx="139807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/>
                <a:t>Loxl2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6752365" y="28647090"/>
              <a:ext cx="172515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/>
                <a:t>Mmp3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4254859" y="7989236"/>
            <a:ext cx="6637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3 Months</a:t>
            </a:r>
            <a:endParaRPr lang="en-US" sz="40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21198127" y="7989236"/>
            <a:ext cx="6637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7 Months</a:t>
            </a:r>
            <a:endParaRPr lang="en-US" sz="40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  <a14:imgEffect>
                      <a14:brightnessContrast bright="21000" contrast="-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761"/>
          <a:stretch/>
        </p:blipFill>
        <p:spPr>
          <a:xfrm>
            <a:off x="7294550" y="9223389"/>
            <a:ext cx="6662593" cy="52463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  <a14:imgEffect>
                      <a14:brightnessContrast bright="20000" contrast="-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91"/>
          <a:stretch/>
        </p:blipFill>
        <p:spPr>
          <a:xfrm>
            <a:off x="14284136" y="9223389"/>
            <a:ext cx="6629400" cy="524636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  <a14:imgEffect>
                      <a14:brightnessContrast bright="21000" contrast="-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59"/>
          <a:stretch/>
        </p:blipFill>
        <p:spPr>
          <a:xfrm>
            <a:off x="7294550" y="14832925"/>
            <a:ext cx="6662593" cy="52463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  <a14:imgEffect>
                      <a14:brightnessContrast bright="21000" contrast="-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90" r="11127"/>
          <a:stretch/>
        </p:blipFill>
        <p:spPr>
          <a:xfrm>
            <a:off x="14274996" y="14832925"/>
            <a:ext cx="6629400" cy="524636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300"/>
                    </a14:imgEffect>
                    <a14:imgEffect>
                      <a14:brightnessContrast bright="21000" contrast="-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21"/>
          <a:stretch/>
        </p:blipFill>
        <p:spPr>
          <a:xfrm>
            <a:off x="7292533" y="26054493"/>
            <a:ext cx="6666627" cy="523596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  <a14:imgEffect>
                      <a14:brightnessContrast bright="21000" contrast="-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82" r="14329"/>
          <a:stretch/>
        </p:blipFill>
        <p:spPr>
          <a:xfrm>
            <a:off x="7294550" y="20442461"/>
            <a:ext cx="6662593" cy="52463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0529" y="9223389"/>
            <a:ext cx="6600913" cy="52463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248" y="14832925"/>
            <a:ext cx="6637475" cy="52463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9409" y="20442461"/>
            <a:ext cx="6664610" cy="52463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6286" y="20442461"/>
            <a:ext cx="6629399" cy="52463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1615" y="26051996"/>
            <a:ext cx="6664610" cy="52409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8680" y="26051995"/>
            <a:ext cx="6664610" cy="524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1987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128</TotalTime>
  <Words>10</Words>
  <Application>Microsoft Office PowerPoint</Application>
  <PresentationFormat>Custom</PresentationFormat>
  <Paragraphs>7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>University of Miami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Charles Jacob, Harrys Kishore</dc:creator>
  <cp:lastModifiedBy>Charles Jacob, Harrys Kishore</cp:lastModifiedBy>
  <cp:revision>19</cp:revision>
  <dcterms:created xsi:type="dcterms:W3CDTF">2022-01-24T18:57:59Z</dcterms:created>
  <dcterms:modified xsi:type="dcterms:W3CDTF">2022-01-28T19:11:06Z</dcterms:modified>
</cp:coreProperties>
</file>