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tee Dolley" initials="AD" lastIdx="1" clrIdx="0">
    <p:extLst>
      <p:ext uri="{19B8F6BF-5375-455C-9EA6-DF929625EA0E}">
        <p15:presenceInfo xmlns:p15="http://schemas.microsoft.com/office/powerpoint/2012/main" userId="8d12da42d78047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89" autoAdjust="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A55C1-F006-491F-B8DE-D93BAB17B4CB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F66DD-61BE-4F94-A756-304AEF522C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218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39B9-3589-425C-BA8E-5A81DBFC8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A23CE-C5E2-4FEE-BA7C-4D9F1724D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99707-329D-4D9C-A90C-C84A6736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E503C-0E65-45FC-A123-5A89366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8CE0-26F6-488C-8535-F8F92E48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61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A562C-6EDA-4FD8-BE53-5A91F708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38ED9-3192-4CC0-8568-8D9FC3345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F345C-ED4A-4F49-BA51-FCC3F946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867B9-7876-42DD-BF81-2733F286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80A8E-1868-4960-9D62-954CCF67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54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189ED-861E-461A-AF07-122BC9433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E8C51-75A6-4DA7-8407-C1F609E7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81BE-62EA-41BA-832A-1ECF7B12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711E4-EAAE-44DC-9890-C1D7C4C4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30F0A-56E3-4D11-BAC9-5276EBE5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59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C2A-317A-465A-ABB6-E911F1D8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4D569-451C-4B5B-9719-EDB7D4DD7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B567-68E3-4C1E-B56A-34E99B5B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C8E-9386-4E11-B82B-CD77975C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E72CA-D9C6-4884-AEC5-4F175460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973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304E-8953-4B11-90D9-06C05BF6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9C698-340F-4E52-AE85-35CB79A86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47989-10B0-4094-A0A5-13229951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2F961-1E8E-4E4A-B8B7-BC831420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F2F24-090E-4F0F-996F-49F97F97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44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CE3A-6EFD-4CFE-B3FA-3B8663E83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15145-B875-4283-8068-B526A6E61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D144D-4DFC-4DA2-BA0B-DCB6ED584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E7F5A-DD8A-4DDE-9AFC-DB10DEBAE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48FF6-AED7-4640-BDF9-1AFB44BE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CAD3E-B696-4721-BB1F-0E8CEA46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3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A2BDB-66DE-4355-9239-8D022A50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28C7-5091-4851-B8E1-950E3640A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855EB-58A3-45BF-8964-CB5B8E842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D249EB-9D17-4559-9075-986023BF3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E86A17-B6F6-441F-A05A-EEF40E8AA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17C06-3AF3-4823-B71D-3CE1262D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94C02-343B-4241-A29D-53FB8A77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BFE14-A5CE-4415-ABF3-3CFE9DF5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9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5DB3-278C-4413-A63E-C2690E9C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075EF-0B40-4621-8DAD-2FF10281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82A03-0DAD-4F8A-9216-FDADD4631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95D6C-1F62-4EE0-9BE1-F9CF155F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536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25FD6-4C66-41D6-BCB6-CC0EEAAD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99D60-8D57-4B59-88B6-353BE4BC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5057-2489-4B4E-BF96-E949F215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679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D998-23C0-4FB9-A7EB-AEDCAB224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C963D-9900-4835-8E7F-6BDF1FCE5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17389-1218-459C-ACFD-1E5E31134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12A96-D36A-4214-AD25-FDBC8039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90A54-3366-4A1F-B02E-FC02951F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E719B-2849-42F3-BB50-95BFD6C7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67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842D-EB28-410B-8643-69C9039F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A1930-F8D5-4329-A8C3-3D413974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160C3-8CDC-4550-B388-F3C33BA0E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ADF24-CDD7-49B2-BE51-773BCE1C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8954D-E024-4769-A55F-C7507705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740D1-A8AC-4FB1-91D4-E3C944DB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758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F69C62-FB93-4629-94A8-E3CD0AC1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C1E7B-F4D5-4499-8F96-151FD8AE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DFDD9-6496-42E4-B941-5296D5762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0BA9-9132-41DB-87D1-A1069CE43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23E9-94F1-4750-98E0-93BE9B53D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32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478798"/>
              </p:ext>
            </p:extLst>
          </p:nvPr>
        </p:nvGraphicFramePr>
        <p:xfrm>
          <a:off x="1518557" y="493189"/>
          <a:ext cx="8915400" cy="2309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24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1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057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692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8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273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4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RMSD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(Å)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6.03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5.40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4.43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3.90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7.71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7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RoG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(Å)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43.94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43.94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43.87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43.51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43.30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EA071B8-0E7B-4183-A8D9-041ABE0655CF}"/>
              </a:ext>
            </a:extLst>
          </p:cNvPr>
          <p:cNvSpPr txBox="1"/>
          <p:nvPr/>
        </p:nvSpPr>
        <p:spPr>
          <a:xfrm>
            <a:off x="247520" y="305998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5b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6A250F-A6E8-46DB-8C09-53ED9B9C1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54110"/>
              </p:ext>
            </p:extLst>
          </p:nvPr>
        </p:nvGraphicFramePr>
        <p:xfrm>
          <a:off x="1186543" y="3429000"/>
          <a:ext cx="9579428" cy="2309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49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05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06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974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692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1FNF-Construct 8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273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Construct</a:t>
                      </a:r>
                      <a:r>
                        <a:rPr lang="en-US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Construct</a:t>
                      </a:r>
                      <a:r>
                        <a:rPr lang="en-US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Construct</a:t>
                      </a:r>
                      <a:r>
                        <a:rPr lang="en-US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7</a:t>
                      </a:r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1FNF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Times New Roman" pitchFamily="18" charset="0"/>
                          <a:cs typeface="Times New Roman" pitchFamily="18" charset="0"/>
                        </a:rPr>
                        <a:t>Construct</a:t>
                      </a:r>
                      <a:r>
                        <a:rPr lang="en-US" sz="16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  <a:endParaRPr lang="en-US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4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RMSD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(Å)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4.27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7.68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5.30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5.89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7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itchFamily="18" charset="0"/>
                          <a:cs typeface="Times New Roman" pitchFamily="18" charset="0"/>
                        </a:rPr>
                        <a:t>RoG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(Å)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22.34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33.69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20.87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25.61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1E6F3AF4-13E9-4036-8A23-3903CE63B833}"/>
              </a:ext>
            </a:extLst>
          </p:cNvPr>
          <p:cNvSpPr txBox="1"/>
          <p:nvPr/>
        </p:nvSpPr>
        <p:spPr>
          <a:xfrm>
            <a:off x="261170" y="414756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5a</a:t>
            </a:r>
          </a:p>
        </p:txBody>
      </p:sp>
    </p:spTree>
    <p:extLst>
      <p:ext uri="{BB962C8B-B14F-4D97-AF65-F5344CB8AC3E}">
        <p14:creationId xmlns:p14="http://schemas.microsoft.com/office/powerpoint/2010/main" val="2018126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12038</TotalTime>
  <Words>72</Words>
  <Application>Microsoft Office PowerPoint</Application>
  <PresentationFormat>Widescreen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Anutee Dolley</dc:creator>
  <cp:lastModifiedBy>Nima D Namsa</cp:lastModifiedBy>
  <cp:revision>432</cp:revision>
  <dcterms:created xsi:type="dcterms:W3CDTF">2021-03-04T11:02:31Z</dcterms:created>
  <dcterms:modified xsi:type="dcterms:W3CDTF">2022-03-24T19:52:55Z</dcterms:modified>
</cp:coreProperties>
</file>