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tee Dolley" initials="AD" lastIdx="1" clrIdx="0">
    <p:extLst>
      <p:ext uri="{19B8F6BF-5375-455C-9EA6-DF929625EA0E}">
        <p15:presenceInfo xmlns:p15="http://schemas.microsoft.com/office/powerpoint/2012/main" userId="8d12da42d78047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89" autoAdjust="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A55C1-F006-491F-B8DE-D93BAB17B4CB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F66DD-61BE-4F94-A756-304AEF522C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218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F66DD-61BE-4F94-A756-304AEF522C6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1583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39B9-3589-425C-BA8E-5A81DBFC8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A23CE-C5E2-4FEE-BA7C-4D9F1724D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99707-329D-4D9C-A90C-C84A6736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E503C-0E65-45FC-A123-5A89366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8CE0-26F6-488C-8535-F8F92E48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61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A562C-6EDA-4FD8-BE53-5A91F708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38ED9-3192-4CC0-8568-8D9FC3345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F345C-ED4A-4F49-BA51-FCC3F946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867B9-7876-42DD-BF81-2733F286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80A8E-1868-4960-9D62-954CCF67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54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189ED-861E-461A-AF07-122BC9433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E8C51-75A6-4DA7-8407-C1F609E7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81BE-62EA-41BA-832A-1ECF7B12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711E4-EAAE-44DC-9890-C1D7C4C4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30F0A-56E3-4D11-BAC9-5276EBE5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59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C2A-317A-465A-ABB6-E911F1D8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4D569-451C-4B5B-9719-EDB7D4DD7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B567-68E3-4C1E-B56A-34E99B5B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C8E-9386-4E11-B82B-CD77975C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E72CA-D9C6-4884-AEC5-4F175460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973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304E-8953-4B11-90D9-06C05BF6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9C698-340F-4E52-AE85-35CB79A86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47989-10B0-4094-A0A5-13229951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2F961-1E8E-4E4A-B8B7-BC831420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F2F24-090E-4F0F-996F-49F97F97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44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CE3A-6EFD-4CFE-B3FA-3B8663E83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15145-B875-4283-8068-B526A6E61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D144D-4DFC-4DA2-BA0B-DCB6ED584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E7F5A-DD8A-4DDE-9AFC-DB10DEBAE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48FF6-AED7-4640-BDF9-1AFB44BE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CAD3E-B696-4721-BB1F-0E8CEA46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3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A2BDB-66DE-4355-9239-8D022A50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28C7-5091-4851-B8E1-950E3640A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855EB-58A3-45BF-8964-CB5B8E842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D249EB-9D17-4559-9075-986023BF3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E86A17-B6F6-441F-A05A-EEF40E8AA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17C06-3AF3-4823-B71D-3CE1262D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94C02-343B-4241-A29D-53FB8A77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BFE14-A5CE-4415-ABF3-3CFE9DF5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9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5DB3-278C-4413-A63E-C2690E9C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075EF-0B40-4621-8DAD-2FF10281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82A03-0DAD-4F8A-9216-FDADD4631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95D6C-1F62-4EE0-9BE1-F9CF155F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536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25FD6-4C66-41D6-BCB6-CC0EEAAD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99D60-8D57-4B59-88B6-353BE4BC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5057-2489-4B4E-BF96-E949F215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679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D998-23C0-4FB9-A7EB-AEDCAB224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C963D-9900-4835-8E7F-6BDF1FCE5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17389-1218-459C-ACFD-1E5E31134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12A96-D36A-4214-AD25-FDBC8039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90A54-3366-4A1F-B02E-FC02951F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E719B-2849-42F3-BB50-95BFD6C7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67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842D-EB28-410B-8643-69C9039F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A1930-F8D5-4329-A8C3-3D413974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160C3-8CDC-4550-B388-F3C33BA0E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ADF24-CDD7-49B2-BE51-773BCE1C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8954D-E024-4769-A55F-C7507705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740D1-A8AC-4FB1-91D4-E3C944DB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758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F69C62-FB93-4629-94A8-E3CD0AC1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C1E7B-F4D5-4499-8F96-151FD8AE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DFDD9-6496-42E4-B941-5296D5762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0BA9-9132-41DB-87D1-A1069CE43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23E9-94F1-4750-98E0-93BE9B53D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32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A8F5419-B920-42F5-B9F6-9B9437808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049847"/>
              </p:ext>
            </p:extLst>
          </p:nvPr>
        </p:nvGraphicFramePr>
        <p:xfrm>
          <a:off x="805462" y="623818"/>
          <a:ext cx="10844426" cy="58438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98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1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5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4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0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12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22481">
                <a:tc rowSpan="3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I-TASSER Model</a:t>
                      </a:r>
                    </a:p>
                  </a:txBody>
                  <a:tcPr marL="6853" marR="6853" marT="685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TSA &amp; ScaA Protein</a:t>
                      </a:r>
                      <a:endParaRPr lang="en-US" sz="8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Conformational B-cell </a:t>
                      </a:r>
                      <a:r>
                        <a:rPr lang="en-US" sz="800" b="1" u="none" strike="noStrike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Epitope</a:t>
                      </a:r>
                      <a:endParaRPr lang="en-US" sz="8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No. Of residues</a:t>
                      </a:r>
                      <a:endParaRPr lang="en-US" sz="8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Servers</a:t>
                      </a:r>
                      <a:endParaRPr lang="en-US" sz="8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 err="1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Agadir</a:t>
                      </a:r>
                      <a:r>
                        <a:rPr lang="en-US" sz="8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Score</a:t>
                      </a:r>
                      <a:endParaRPr lang="en-US" sz="8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Conservancy (%)</a:t>
                      </a:r>
                      <a:endParaRPr lang="en-US" sz="800" b="1" i="0" u="none" strike="noStrike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Karp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Y94,L95,T96,N97,I98,T99,A100,Q101,V102,E103,E104,G105,K106,V107,K108,A109,D110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29.38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D280,I281,A282,G283,I284,D285,V286,P287,D288,T289,S290,L291,P292,N293,S294,A295,S296,V297,E298,Q299,I300,Q301,N302,K303,M304,Q305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1,2,3,4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D319,G320,Y321,L322,G323,G324,N325,A326,F327,A328,N329,Q330,I331,Q332,L333,N334,F335,V336,M337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29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Q408,G409,E410,G411,D412,C413,K414,Q415,Q416,Q417,G418,T419,S420,E421,K422,S423,K424,K425,G426,K427,D428,K429,E430,A431,E432,F433,D434,L435,S436,M437,I438,V439,G440,Q441</a:t>
                      </a:r>
                      <a:endParaRPr lang="en-IN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2,3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G418,T419,S420,E421,K422,S423,K424,K425,G426,K427,D428,K429,E430,A431,E432,F433,D434,L435,S436,M437,I438,V439,G440,Q441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5261030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Kato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G44,M45,I46,T47,G48,V49,E50,S51,T52,R53,L54,D55,P56,A57,D58,A59,G60,G61,K62,K63,Q64,L65,P66,L67,T68,T69,S70,M71,P72,F73,G74,G75,T75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29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N98,V99,K100,A101,E102,V103,E104,S105,G106,K107,T108,G109,S110,D111,A112,D113,I114,R115,S116,G117,A118,D119,S120,P121,M122,P123,Q124,R125,Y126,K127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P131,Q132,P133,T134,I135,M136,P137,I138,S139,I140,A141,D142,R143,D144,L145,G146,V147,D148,I149,P150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S287,V288,E289,Q290,I291,Q292,N293,K294,M295,Q296,E297,L298,N299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0535208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G314,G315,N316,A317,F318,A319,N320,Q321,I322,Q323,L324,N325,F326,R327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K421,G422,K423,E424,T425,K426,E427,T428,E429,F430,D431,L432,S433,M434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9446120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Gilliam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M45,I46,T47,G48,A49,E50,S51,T52,R53,L54,D55,S56,T57,D58,S59,E60,G61,K62,K63,H64,L65,S66,L67,T68,T69,G70,L71,P72,F73,G74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302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D277,V278,P279,D280,T281,G282,L283,P284,N285,S286,A287,S288,V289,E290,Q291,I292,Q293,S294,K295,M296,Q297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0290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E387,K388,L389,A390,A391,Q392,Q393,E394,E395,D396,A397,K398,N399,Q400,G401,E402,G403,D404,C405,K406,Q407,Q408,Q409,G410,A411,S412,E413,K414,S415,K416,E417,G418,K419,G420,K421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96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G401,E402,G403,D404,C405,K406,Q407,Q408,Q409,G410,A411,S412,E413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28.75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0956280"/>
                  </a:ext>
                </a:extLst>
              </a:tr>
              <a:tr h="18596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E413,K414,S415,K416,E417,G418,K419,G420,K421,E422,T423,E424,F425,D426,L427,S428,M429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9335395"/>
                  </a:ext>
                </a:extLst>
              </a:tr>
              <a:tr h="14913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E417,G418,K419,G420,K421,E422,T423,E424,F425,D426,L427,S428,M429,I430,V431,G432,Q433,V434,K435,L436,Y437,A438,D439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1436602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TA763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T57,D58,S59,E60,G61,K62,K63,H64,L65,S66,L67,T68,T69,G70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P72,F73,G74,G75,T76,L77,A78,A79,G80,M81,T82,I83,T84,P85,S86,I87,R88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N288,S289,A290,T291,V292,E293,Q294,I295,Q296,N297,K298,M299,Q300,E301,L302,N303,D304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7449460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R310,E311,S312,F313,D314,G315,Y316,L317,G318,G319,N320,A321,F322,A323,N324,Q325,I326,Q327,L328,N329,F330,V331,M332,P333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13.12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Q395,Q396,E397,E398,D399,A400,K401,N402,Q403,G404,E405,G406,D407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39.38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G413,T414,S415,E416,K417,S418,K419,E420,G421,S422,K423,K424,E425,P426,E427,F428,D429,L430,S431,M432,I433 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TA716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M81,T82,I83,A84,P85,G86,F87,R88,A89,E90,I91,G92,V93,L96,T97,N98,V99,K100,A101,E102,V103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L96,T97,N98,V99,K100,A101,E102,V103,E104,S105,G106,K107,T108,N109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2.50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0617809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P275,S276,D277,A278,L279,P280,N281,S282,A283,S284,V285,E286,Q287,I288,Q289,N290,K291,M292,Q293,E294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800" dirty="0"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  <a:endParaRPr lang="en-US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1.88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A342,Q343,A344,T345,A346,Q347,E348,R404,G405,A406,S407,E408,D409,S410,D411,S412,G413,G414,G415,L416,K417,K418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R376, H377, A378, G379, I380, K381, K382, A383, M384, K386, L387, Q390, D391, C394, D395, G396, G398, D399, N400, K402, K403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S407,E408,D409,S410,D411,S412,G413,G414,G415,L416,K417,K418,E419,K420,A421,K422,R423,Q424,S425,L426,I427</a:t>
                      </a:r>
                      <a:endParaRPr lang="en-US" sz="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1.89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ScaA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L224,S225,D226,D227,T228,K229,K230,Q231,V232,E233,V234,K235,Q236,N237,E238,G239,Y240,G241,V242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9.09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812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F289,N290,L291,S292,D293,S294,E295,F296,I297,V298,N299,N300,T301,P302,H303,S304,N305,S306,D307,L308,K309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9.09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123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V1026,S1027,D1028,D1029,E1030,E1031,G1032,G1033,K1034,G1035,E1036,D1037,I1038,Q1039,A1040,S1041,T1042,A1043,S1044,H1045 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18.18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123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Q1109,P1110,I1111,A1112,A1113,G1114,A1115,G1116,Q1117,Q1118,Q1119,Q1120,Q1121,Q1122,Q1123,Q1124,Q1125,Q1126,Q1127,Q1128,Q1129 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18.18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8552340"/>
                  </a:ext>
                </a:extLst>
              </a:tr>
              <a:tr h="18617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I1252,S1253,G1254,I1255,S1256,I1257,G1258,A1259,D1260,K1261,H1262,L1263,K1264,N1265,N1266,A1267,I1268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52632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K1457,T1458,F1459,Y1460,Q1461,L1462,G1463,V1464,K1465,L1466,A1467,I1468,K1469,R1470,N1471,I1472,M1473,D1474,I1475,G1476,I1477,A1478</a:t>
                      </a:r>
                    </a:p>
                  </a:txBody>
                  <a:tcPr marL="6853" marR="6853" marT="685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81.82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269598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C5B0591-1954-4FCA-BF30-CE3FF6C57DA9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</a:t>
            </a:r>
          </a:p>
        </p:txBody>
      </p:sp>
    </p:spTree>
    <p:extLst>
      <p:ext uri="{BB962C8B-B14F-4D97-AF65-F5344CB8AC3E}">
        <p14:creationId xmlns:p14="http://schemas.microsoft.com/office/powerpoint/2010/main" val="327710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12038</TotalTime>
  <Words>1589</Words>
  <Application>Microsoft Office PowerPoint</Application>
  <PresentationFormat>Widescreen</PresentationFormat>
  <Paragraphs>191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Anutee Dolley</dc:creator>
  <cp:lastModifiedBy>Nima D Namsa</cp:lastModifiedBy>
  <cp:revision>432</cp:revision>
  <dcterms:created xsi:type="dcterms:W3CDTF">2021-03-04T11:02:31Z</dcterms:created>
  <dcterms:modified xsi:type="dcterms:W3CDTF">2022-03-24T19:51:41Z</dcterms:modified>
</cp:coreProperties>
</file>