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0799763" cy="4319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0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9971" y="706933"/>
            <a:ext cx="8099822" cy="1503857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2268784"/>
            <a:ext cx="8099822" cy="1042900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6113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137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229978"/>
            <a:ext cx="2328699" cy="36606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229978"/>
            <a:ext cx="6851100" cy="36606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382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906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076898"/>
            <a:ext cx="9314796" cy="1796828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2890725"/>
            <a:ext cx="9314796" cy="944910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239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149890"/>
            <a:ext cx="4589899" cy="2740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1149890"/>
            <a:ext cx="4589899" cy="27407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485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229978"/>
            <a:ext cx="9314796" cy="8349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1" y="1058899"/>
            <a:ext cx="4568806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1" y="1577849"/>
            <a:ext cx="4568806" cy="2320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058899"/>
            <a:ext cx="4591306" cy="518950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1577849"/>
            <a:ext cx="4591306" cy="2320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89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945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430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287972"/>
            <a:ext cx="3483204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621941"/>
            <a:ext cx="5467380" cy="3069707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295877"/>
            <a:ext cx="3483204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4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287972"/>
            <a:ext cx="3483204" cy="1007904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621941"/>
            <a:ext cx="5467380" cy="3069707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1295877"/>
            <a:ext cx="3483204" cy="2400771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6540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229978"/>
            <a:ext cx="9314796" cy="834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149890"/>
            <a:ext cx="9314796" cy="27407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4003618"/>
            <a:ext cx="242994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AAEFE-89E6-472D-8D69-907F5E710414}" type="datetimeFigureOut">
              <a:rPr lang="en-IN" smtClean="0"/>
              <a:t>28-09-2021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4003618"/>
            <a:ext cx="3644920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4003618"/>
            <a:ext cx="2429947" cy="2299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A268A-1ECF-4019-BD21-2004C810F88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80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1BCA28-28BA-4E5B-9060-68F96EBAD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93" y="41460"/>
            <a:ext cx="2676766" cy="20747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5E6555-C378-4BF1-9357-8358C97CB7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" y="41460"/>
            <a:ext cx="2676764" cy="2074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2BF9D3-7AB0-4904-B4A2-1291B2F365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18" y="48492"/>
            <a:ext cx="2669556" cy="20747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CB09B1-BF69-4F5E-BBC9-FF3F8CB086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706" y="48491"/>
            <a:ext cx="2676765" cy="20915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BBC77B-1E6C-44B8-A369-254FDF4037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4" y="2200316"/>
            <a:ext cx="2692792" cy="20310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7D3FF4-C255-4C59-A399-AEA65C685F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143" y="2183555"/>
            <a:ext cx="2692793" cy="20747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B9AE8E-9C95-4A99-813F-0A38CC78AB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967" y="2187930"/>
            <a:ext cx="2692792" cy="20747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E3FAC9-1D3B-45B7-9137-096CE455E1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536" y="2218329"/>
            <a:ext cx="2692794" cy="2041222"/>
          </a:xfrm>
          <a:prstGeom prst="rect">
            <a:avLst/>
          </a:prstGeom>
        </p:spPr>
      </p:pic>
      <p:sp>
        <p:nvSpPr>
          <p:cNvPr id="13" name="Text Box 2">
            <a:extLst>
              <a:ext uri="{FF2B5EF4-FFF2-40B4-BE49-F238E27FC236}">
                <a16:creationId xmlns:a16="http://schemas.microsoft.com/office/drawing/2014/main" id="{A8F1949E-666D-4A56-821D-5DCBBF3F9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9501" y="-24522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6E5BBB27-BECA-4882-B104-AD2C51280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2597" y="2107238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F3768913-3C36-4437-B4A7-75BC55214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797" y="-24521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DB3D89A4-176C-486D-A206-136C1F1B1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9749" y="-22031"/>
            <a:ext cx="530210" cy="29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B13CFCF1-6D61-442C-8022-EA218C850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067" y="-24520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290FA39-F11D-4EF4-8D9C-623A9BF86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972" y="2130042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56695F26-F269-4F25-A4AA-7AE6107EE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2153" y="2107236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7ACDED21-B8F2-4B72-BDF0-87A94C519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0854" y="2107237"/>
            <a:ext cx="438439" cy="27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1" rIns="91440" bIns="45721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924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16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Sangavi E</dc:creator>
  <cp:lastModifiedBy>Sangavi E</cp:lastModifiedBy>
  <cp:revision>3</cp:revision>
  <dcterms:created xsi:type="dcterms:W3CDTF">2021-09-06T17:24:23Z</dcterms:created>
  <dcterms:modified xsi:type="dcterms:W3CDTF">2021-09-28T06:49:39Z</dcterms:modified>
</cp:coreProperties>
</file>