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</p:sldIdLst>
  <p:sldSz cx="11520488" cy="457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878" y="6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0061" y="748243"/>
            <a:ext cx="8640366" cy="1591733"/>
          </a:xfrm>
        </p:spPr>
        <p:txBody>
          <a:bodyPr anchor="b"/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0061" y="2401360"/>
            <a:ext cx="8640366" cy="1103841"/>
          </a:xfrm>
        </p:spPr>
        <p:txBody>
          <a:bodyPr/>
          <a:lstStyle>
            <a:lvl1pPr marL="0" indent="0" algn="ctr">
              <a:buNone/>
              <a:defRPr sz="1600"/>
            </a:lvl1pPr>
            <a:lvl2pPr marL="304811" indent="0" algn="ctr">
              <a:buNone/>
              <a:defRPr sz="1333"/>
            </a:lvl2pPr>
            <a:lvl3pPr marL="609623" indent="0" algn="ctr">
              <a:buNone/>
              <a:defRPr sz="1200"/>
            </a:lvl3pPr>
            <a:lvl4pPr marL="914435" indent="0" algn="ctr">
              <a:buNone/>
              <a:defRPr sz="1067"/>
            </a:lvl4pPr>
            <a:lvl5pPr marL="1219247" indent="0" algn="ctr">
              <a:buNone/>
              <a:defRPr sz="1067"/>
            </a:lvl5pPr>
            <a:lvl6pPr marL="1524059" indent="0" algn="ctr">
              <a:buNone/>
              <a:defRPr sz="1067"/>
            </a:lvl6pPr>
            <a:lvl7pPr marL="1828870" indent="0" algn="ctr">
              <a:buNone/>
              <a:defRPr sz="1067"/>
            </a:lvl7pPr>
            <a:lvl8pPr marL="2133683" indent="0" algn="ctr">
              <a:buNone/>
              <a:defRPr sz="1067"/>
            </a:lvl8pPr>
            <a:lvl9pPr marL="2438494" indent="0" algn="ctr">
              <a:buNone/>
              <a:defRPr sz="106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ED9B7-0A64-4026-BA72-9496CD67D7F6}" type="datetimeFigureOut">
              <a:rPr lang="en-IN" smtClean="0"/>
              <a:t>02-12-2021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5DE0-99D7-4DFB-913F-6F2AA1E5BF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70857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ED9B7-0A64-4026-BA72-9496CD67D7F6}" type="datetimeFigureOut">
              <a:rPr lang="en-IN" smtClean="0"/>
              <a:t>02-12-2021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5DE0-99D7-4DFB-913F-6F2AA1E5BF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45285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44351" y="243418"/>
            <a:ext cx="2484105" cy="387455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92033" y="243418"/>
            <a:ext cx="7308310" cy="387455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ED9B7-0A64-4026-BA72-9496CD67D7F6}" type="datetimeFigureOut">
              <a:rPr lang="en-IN" smtClean="0"/>
              <a:t>02-12-2021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5DE0-99D7-4DFB-913F-6F2AA1E5BF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2326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ED9B7-0A64-4026-BA72-9496CD67D7F6}" type="datetimeFigureOut">
              <a:rPr lang="en-IN" smtClean="0"/>
              <a:t>02-12-2021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5DE0-99D7-4DFB-913F-6F2AA1E5BF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73391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035" y="1139826"/>
            <a:ext cx="9936421" cy="19018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6035" y="3059643"/>
            <a:ext cx="9936421" cy="1000125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04811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2pPr>
            <a:lvl3pPr marL="60962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914435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4pPr>
            <a:lvl5pPr marL="1219247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5pPr>
            <a:lvl6pPr marL="1524059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6pPr>
            <a:lvl7pPr marL="182887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7pPr>
            <a:lvl8pPr marL="2133683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8pPr>
            <a:lvl9pPr marL="2438494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ED9B7-0A64-4026-BA72-9496CD67D7F6}" type="datetimeFigureOut">
              <a:rPr lang="en-IN" smtClean="0"/>
              <a:t>02-12-2021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5DE0-99D7-4DFB-913F-6F2AA1E5BF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9776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034" y="1217084"/>
            <a:ext cx="4896207" cy="2900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32249" y="1217084"/>
            <a:ext cx="4896207" cy="2900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ED9B7-0A64-4026-BA72-9496CD67D7F6}" type="datetimeFigureOut">
              <a:rPr lang="en-IN" smtClean="0"/>
              <a:t>02-12-2021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5DE0-99D7-4DFB-913F-6F2AA1E5BF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2703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536" y="243418"/>
            <a:ext cx="9936421" cy="88370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3535" y="1120776"/>
            <a:ext cx="4873706" cy="549275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1" indent="0">
              <a:buNone/>
              <a:defRPr sz="1333" b="1"/>
            </a:lvl2pPr>
            <a:lvl3pPr marL="609623" indent="0">
              <a:buNone/>
              <a:defRPr sz="1200" b="1"/>
            </a:lvl3pPr>
            <a:lvl4pPr marL="914435" indent="0">
              <a:buNone/>
              <a:defRPr sz="1067" b="1"/>
            </a:lvl4pPr>
            <a:lvl5pPr marL="1219247" indent="0">
              <a:buNone/>
              <a:defRPr sz="1067" b="1"/>
            </a:lvl5pPr>
            <a:lvl6pPr marL="1524059" indent="0">
              <a:buNone/>
              <a:defRPr sz="1067" b="1"/>
            </a:lvl6pPr>
            <a:lvl7pPr marL="1828870" indent="0">
              <a:buNone/>
              <a:defRPr sz="1067" b="1"/>
            </a:lvl7pPr>
            <a:lvl8pPr marL="2133683" indent="0">
              <a:buNone/>
              <a:defRPr sz="1067" b="1"/>
            </a:lvl8pPr>
            <a:lvl9pPr marL="2438494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93535" y="1670050"/>
            <a:ext cx="4873706" cy="2456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32247" y="1120776"/>
            <a:ext cx="4897708" cy="549275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1" indent="0">
              <a:buNone/>
              <a:defRPr sz="1333" b="1"/>
            </a:lvl2pPr>
            <a:lvl3pPr marL="609623" indent="0">
              <a:buNone/>
              <a:defRPr sz="1200" b="1"/>
            </a:lvl3pPr>
            <a:lvl4pPr marL="914435" indent="0">
              <a:buNone/>
              <a:defRPr sz="1067" b="1"/>
            </a:lvl4pPr>
            <a:lvl5pPr marL="1219247" indent="0">
              <a:buNone/>
              <a:defRPr sz="1067" b="1"/>
            </a:lvl5pPr>
            <a:lvl6pPr marL="1524059" indent="0">
              <a:buNone/>
              <a:defRPr sz="1067" b="1"/>
            </a:lvl6pPr>
            <a:lvl7pPr marL="1828870" indent="0">
              <a:buNone/>
              <a:defRPr sz="1067" b="1"/>
            </a:lvl7pPr>
            <a:lvl8pPr marL="2133683" indent="0">
              <a:buNone/>
              <a:defRPr sz="1067" b="1"/>
            </a:lvl8pPr>
            <a:lvl9pPr marL="2438494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32247" y="1670050"/>
            <a:ext cx="4897708" cy="2456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ED9B7-0A64-4026-BA72-9496CD67D7F6}" type="datetimeFigureOut">
              <a:rPr lang="en-IN" smtClean="0"/>
              <a:t>02-12-2021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5DE0-99D7-4DFB-913F-6F2AA1E5BF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82166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ED9B7-0A64-4026-BA72-9496CD67D7F6}" type="datetimeFigureOut">
              <a:rPr lang="en-IN" smtClean="0"/>
              <a:t>02-12-2021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5DE0-99D7-4DFB-913F-6F2AA1E5BF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79046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ED9B7-0A64-4026-BA72-9496CD67D7F6}" type="datetimeFigureOut">
              <a:rPr lang="en-IN" smtClean="0"/>
              <a:t>02-12-2021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5DE0-99D7-4DFB-913F-6F2AA1E5BF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46044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537" y="304800"/>
            <a:ext cx="3715657" cy="1066800"/>
          </a:xfrm>
        </p:spPr>
        <p:txBody>
          <a:bodyPr anchor="b"/>
          <a:lstStyle>
            <a:lvl1pPr>
              <a:defRPr sz="213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7710" y="658285"/>
            <a:ext cx="5832247" cy="3249083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3537" y="1371601"/>
            <a:ext cx="3715657" cy="2541059"/>
          </a:xfrm>
        </p:spPr>
        <p:txBody>
          <a:bodyPr/>
          <a:lstStyle>
            <a:lvl1pPr marL="0" indent="0">
              <a:buNone/>
              <a:defRPr sz="1067"/>
            </a:lvl1pPr>
            <a:lvl2pPr marL="304811" indent="0">
              <a:buNone/>
              <a:defRPr sz="933"/>
            </a:lvl2pPr>
            <a:lvl3pPr marL="609623" indent="0">
              <a:buNone/>
              <a:defRPr sz="800"/>
            </a:lvl3pPr>
            <a:lvl4pPr marL="914435" indent="0">
              <a:buNone/>
              <a:defRPr sz="667"/>
            </a:lvl4pPr>
            <a:lvl5pPr marL="1219247" indent="0">
              <a:buNone/>
              <a:defRPr sz="667"/>
            </a:lvl5pPr>
            <a:lvl6pPr marL="1524059" indent="0">
              <a:buNone/>
              <a:defRPr sz="667"/>
            </a:lvl6pPr>
            <a:lvl7pPr marL="1828870" indent="0">
              <a:buNone/>
              <a:defRPr sz="667"/>
            </a:lvl7pPr>
            <a:lvl8pPr marL="2133683" indent="0">
              <a:buNone/>
              <a:defRPr sz="667"/>
            </a:lvl8pPr>
            <a:lvl9pPr marL="2438494" indent="0">
              <a:buNone/>
              <a:defRPr sz="6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ED9B7-0A64-4026-BA72-9496CD67D7F6}" type="datetimeFigureOut">
              <a:rPr lang="en-IN" smtClean="0"/>
              <a:t>02-12-2021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5DE0-99D7-4DFB-913F-6F2AA1E5BF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1725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537" y="304800"/>
            <a:ext cx="3715657" cy="1066800"/>
          </a:xfrm>
        </p:spPr>
        <p:txBody>
          <a:bodyPr anchor="b"/>
          <a:lstStyle>
            <a:lvl1pPr>
              <a:defRPr sz="213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97710" y="658285"/>
            <a:ext cx="5832247" cy="3249083"/>
          </a:xfrm>
        </p:spPr>
        <p:txBody>
          <a:bodyPr anchor="t"/>
          <a:lstStyle>
            <a:lvl1pPr marL="0" indent="0">
              <a:buNone/>
              <a:defRPr sz="2133"/>
            </a:lvl1pPr>
            <a:lvl2pPr marL="304811" indent="0">
              <a:buNone/>
              <a:defRPr sz="1867"/>
            </a:lvl2pPr>
            <a:lvl3pPr marL="609623" indent="0">
              <a:buNone/>
              <a:defRPr sz="1600"/>
            </a:lvl3pPr>
            <a:lvl4pPr marL="914435" indent="0">
              <a:buNone/>
              <a:defRPr sz="1333"/>
            </a:lvl4pPr>
            <a:lvl5pPr marL="1219247" indent="0">
              <a:buNone/>
              <a:defRPr sz="1333"/>
            </a:lvl5pPr>
            <a:lvl6pPr marL="1524059" indent="0">
              <a:buNone/>
              <a:defRPr sz="1333"/>
            </a:lvl6pPr>
            <a:lvl7pPr marL="1828870" indent="0">
              <a:buNone/>
              <a:defRPr sz="1333"/>
            </a:lvl7pPr>
            <a:lvl8pPr marL="2133683" indent="0">
              <a:buNone/>
              <a:defRPr sz="1333"/>
            </a:lvl8pPr>
            <a:lvl9pPr marL="2438494" indent="0">
              <a:buNone/>
              <a:defRPr sz="133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3537" y="1371601"/>
            <a:ext cx="3715657" cy="2541059"/>
          </a:xfrm>
        </p:spPr>
        <p:txBody>
          <a:bodyPr/>
          <a:lstStyle>
            <a:lvl1pPr marL="0" indent="0">
              <a:buNone/>
              <a:defRPr sz="1067"/>
            </a:lvl1pPr>
            <a:lvl2pPr marL="304811" indent="0">
              <a:buNone/>
              <a:defRPr sz="933"/>
            </a:lvl2pPr>
            <a:lvl3pPr marL="609623" indent="0">
              <a:buNone/>
              <a:defRPr sz="800"/>
            </a:lvl3pPr>
            <a:lvl4pPr marL="914435" indent="0">
              <a:buNone/>
              <a:defRPr sz="667"/>
            </a:lvl4pPr>
            <a:lvl5pPr marL="1219247" indent="0">
              <a:buNone/>
              <a:defRPr sz="667"/>
            </a:lvl5pPr>
            <a:lvl6pPr marL="1524059" indent="0">
              <a:buNone/>
              <a:defRPr sz="667"/>
            </a:lvl6pPr>
            <a:lvl7pPr marL="1828870" indent="0">
              <a:buNone/>
              <a:defRPr sz="667"/>
            </a:lvl7pPr>
            <a:lvl8pPr marL="2133683" indent="0">
              <a:buNone/>
              <a:defRPr sz="667"/>
            </a:lvl8pPr>
            <a:lvl9pPr marL="2438494" indent="0">
              <a:buNone/>
              <a:defRPr sz="6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ED9B7-0A64-4026-BA72-9496CD67D7F6}" type="datetimeFigureOut">
              <a:rPr lang="en-IN" smtClean="0"/>
              <a:t>02-12-2021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5DE0-99D7-4DFB-913F-6F2AA1E5BF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1730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2036" y="243418"/>
            <a:ext cx="9936421" cy="8837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2036" y="1217084"/>
            <a:ext cx="9936421" cy="29008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2033" y="4237568"/>
            <a:ext cx="259211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ED9B7-0A64-4026-BA72-9496CD67D7F6}" type="datetimeFigureOut">
              <a:rPr lang="en-IN" smtClean="0"/>
              <a:t>02-12-2021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16164" y="4237568"/>
            <a:ext cx="3888165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36345" y="4237568"/>
            <a:ext cx="259211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285DE0-99D7-4DFB-913F-6F2AA1E5BF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66874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09623" rtl="0" eaLnBrk="1" latinLnBrk="0" hangingPunct="1">
        <a:lnSpc>
          <a:spcPct val="90000"/>
        </a:lnSpc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2406" indent="-152406" algn="l" defTabSz="609623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218" indent="-152406" algn="l" defTabSz="609623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62029" indent="-152406" algn="l" defTabSz="609623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66840" indent="-152406" algn="l" defTabSz="609623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53" indent="-152406" algn="l" defTabSz="609623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76465" indent="-152406" algn="l" defTabSz="609623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981277" indent="-152406" algn="l" defTabSz="609623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88" indent="-152406" algn="l" defTabSz="609623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590900" indent="-152406" algn="l" defTabSz="609623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23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1" algn="l" defTabSz="609623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23" algn="l" defTabSz="609623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35" algn="l" defTabSz="609623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47" algn="l" defTabSz="609623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59" algn="l" defTabSz="609623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70" algn="l" defTabSz="609623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683" algn="l" defTabSz="609623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494" algn="l" defTabSz="609623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tif"/><Relationship Id="rId5" Type="http://schemas.openxmlformats.org/officeDocument/2006/relationships/image" Target="../media/image4.tif"/><Relationship Id="rId4" Type="http://schemas.openxmlformats.org/officeDocument/2006/relationships/image" Target="../media/image3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51CB2C7-D17C-4298-A98A-2E9AE1AE1F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20" r="30475"/>
          <a:stretch/>
        </p:blipFill>
        <p:spPr>
          <a:xfrm>
            <a:off x="0" y="0"/>
            <a:ext cx="3197297" cy="4572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06F765-FA30-4E8C-9C41-BDEA1F944D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876" y="141458"/>
            <a:ext cx="4051941" cy="21096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830316-A532-4F9A-B353-C2F2CD4848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876" y="2384578"/>
            <a:ext cx="4051941" cy="21096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88992E8-93C4-43A7-B42A-82918D8D95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9918" y="2384578"/>
            <a:ext cx="4041520" cy="21112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51D890-E261-4457-B1B0-C72B0033F6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9918" y="141457"/>
            <a:ext cx="4041520" cy="2109605"/>
          </a:xfrm>
          <a:prstGeom prst="rect">
            <a:avLst/>
          </a:prstGeom>
        </p:spPr>
      </p:pic>
      <p:sp>
        <p:nvSpPr>
          <p:cNvPr id="68" name="Text Box 2">
            <a:extLst>
              <a:ext uri="{FF2B5EF4-FFF2-40B4-BE49-F238E27FC236}">
                <a16:creationId xmlns:a16="http://schemas.microsoft.com/office/drawing/2014/main" id="{5BAB702D-AA20-4D05-A5E1-B7B64FFACB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943"/>
            <a:ext cx="480712" cy="311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1" rIns="91440" bIns="45721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endParaRPr lang="en-IN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N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9" name="Text Box 2">
            <a:extLst>
              <a:ext uri="{FF2B5EF4-FFF2-40B4-BE49-F238E27FC236}">
                <a16:creationId xmlns:a16="http://schemas.microsoft.com/office/drawing/2014/main" id="{5B609A97-C477-4DBB-9B75-4863C719C7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6445" y="7943"/>
            <a:ext cx="480712" cy="311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1" rIns="91440" bIns="45721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endParaRPr lang="en-IN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N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5" name="Text Box 2">
            <a:extLst>
              <a:ext uri="{FF2B5EF4-FFF2-40B4-BE49-F238E27FC236}">
                <a16:creationId xmlns:a16="http://schemas.microsoft.com/office/drawing/2014/main" id="{7F338388-FC01-48BD-8921-DFC2A9F4D0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7658" y="39082"/>
            <a:ext cx="443907" cy="32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1" rIns="91440" bIns="45721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endParaRPr lang="en-IN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N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3" name="Text Box 2">
            <a:extLst>
              <a:ext uri="{FF2B5EF4-FFF2-40B4-BE49-F238E27FC236}">
                <a16:creationId xmlns:a16="http://schemas.microsoft.com/office/drawing/2014/main" id="{140B8BA9-ECD2-4C43-AA33-BE87D052FE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6445" y="2187422"/>
            <a:ext cx="480712" cy="311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1" rIns="91440" bIns="45721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endParaRPr lang="en-IN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N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0" name="Text Box 2">
            <a:extLst>
              <a:ext uri="{FF2B5EF4-FFF2-40B4-BE49-F238E27FC236}">
                <a16:creationId xmlns:a16="http://schemas.microsoft.com/office/drawing/2014/main" id="{81D27AA8-9AB6-4534-B99C-689B5B7917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7657" y="2221708"/>
            <a:ext cx="443907" cy="32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1" rIns="91440" bIns="45721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endParaRPr lang="en-IN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N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117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213</TotalTime>
  <Words>10</Words>
  <Application>Microsoft Office PowerPoint</Application>
  <PresentationFormat>Custom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Sangavi E</dc:creator>
  <cp:lastModifiedBy>Sangavi E</cp:lastModifiedBy>
  <cp:revision>19</cp:revision>
  <dcterms:created xsi:type="dcterms:W3CDTF">2021-09-02T17:35:30Z</dcterms:created>
  <dcterms:modified xsi:type="dcterms:W3CDTF">2021-12-02T09:10:14Z</dcterms:modified>
</cp:coreProperties>
</file>