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</p:sldIdLst>
  <p:sldSz cx="9144000" cy="5940425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92" d="100"/>
          <a:sy n="92" d="100"/>
        </p:scale>
        <p:origin x="114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972195"/>
            <a:ext cx="7772400" cy="2068148"/>
          </a:xfrm>
        </p:spPr>
        <p:txBody>
          <a:bodyPr anchor="b"/>
          <a:lstStyle>
            <a:lvl1pPr algn="ctr">
              <a:defRPr sz="5197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120099"/>
            <a:ext cx="6858000" cy="1434227"/>
          </a:xfrm>
        </p:spPr>
        <p:txBody>
          <a:bodyPr/>
          <a:lstStyle>
            <a:lvl1pPr marL="0" indent="0" algn="ctr">
              <a:buNone/>
              <a:defRPr sz="2079"/>
            </a:lvl1pPr>
            <a:lvl2pPr marL="396027" indent="0" algn="ctr">
              <a:buNone/>
              <a:defRPr sz="1732"/>
            </a:lvl2pPr>
            <a:lvl3pPr marL="792053" indent="0" algn="ctr">
              <a:buNone/>
              <a:defRPr sz="1559"/>
            </a:lvl3pPr>
            <a:lvl4pPr marL="1188080" indent="0" algn="ctr">
              <a:buNone/>
              <a:defRPr sz="1386"/>
            </a:lvl4pPr>
            <a:lvl5pPr marL="1584107" indent="0" algn="ctr">
              <a:buNone/>
              <a:defRPr sz="1386"/>
            </a:lvl5pPr>
            <a:lvl6pPr marL="1980133" indent="0" algn="ctr">
              <a:buNone/>
              <a:defRPr sz="1386"/>
            </a:lvl6pPr>
            <a:lvl7pPr marL="2376160" indent="0" algn="ctr">
              <a:buNone/>
              <a:defRPr sz="1386"/>
            </a:lvl7pPr>
            <a:lvl8pPr marL="2772186" indent="0" algn="ctr">
              <a:buNone/>
              <a:defRPr sz="1386"/>
            </a:lvl8pPr>
            <a:lvl9pPr marL="3168213" indent="0" algn="ctr">
              <a:buNone/>
              <a:defRPr sz="1386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78BA17-FDE6-4E39-9728-AA576A10FB86}" type="datetimeFigureOut">
              <a:rPr lang="en-IN" smtClean="0"/>
              <a:t>06-12-2021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DB502A-8AEF-4C7A-A64E-50867FFD4EB9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5906427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78BA17-FDE6-4E39-9728-AA576A10FB86}" type="datetimeFigureOut">
              <a:rPr lang="en-IN" smtClean="0"/>
              <a:t>06-12-2021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DB502A-8AEF-4C7A-A64E-50867FFD4EB9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5156791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316272"/>
            <a:ext cx="1971675" cy="5034236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1" y="316272"/>
            <a:ext cx="5800725" cy="503423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78BA17-FDE6-4E39-9728-AA576A10FB86}" type="datetimeFigureOut">
              <a:rPr lang="en-IN" smtClean="0"/>
              <a:t>06-12-2021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DB502A-8AEF-4C7A-A64E-50867FFD4EB9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2711848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78BA17-FDE6-4E39-9728-AA576A10FB86}" type="datetimeFigureOut">
              <a:rPr lang="en-IN" smtClean="0"/>
              <a:t>06-12-2021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DB502A-8AEF-4C7A-A64E-50867FFD4EB9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1084453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480983"/>
            <a:ext cx="7886700" cy="2471051"/>
          </a:xfrm>
        </p:spPr>
        <p:txBody>
          <a:bodyPr anchor="b"/>
          <a:lstStyle>
            <a:lvl1pPr>
              <a:defRPr sz="5197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975411"/>
            <a:ext cx="7886700" cy="1299468"/>
          </a:xfrm>
        </p:spPr>
        <p:txBody>
          <a:bodyPr/>
          <a:lstStyle>
            <a:lvl1pPr marL="0" indent="0">
              <a:buNone/>
              <a:defRPr sz="2079">
                <a:solidFill>
                  <a:schemeClr val="tx1"/>
                </a:solidFill>
              </a:defRPr>
            </a:lvl1pPr>
            <a:lvl2pPr marL="396027" indent="0">
              <a:buNone/>
              <a:defRPr sz="1732">
                <a:solidFill>
                  <a:schemeClr val="tx1">
                    <a:tint val="75000"/>
                  </a:schemeClr>
                </a:solidFill>
              </a:defRPr>
            </a:lvl2pPr>
            <a:lvl3pPr marL="792053" indent="0">
              <a:buNone/>
              <a:defRPr sz="1559">
                <a:solidFill>
                  <a:schemeClr val="tx1">
                    <a:tint val="75000"/>
                  </a:schemeClr>
                </a:solidFill>
              </a:defRPr>
            </a:lvl3pPr>
            <a:lvl4pPr marL="1188080" indent="0">
              <a:buNone/>
              <a:defRPr sz="1386">
                <a:solidFill>
                  <a:schemeClr val="tx1">
                    <a:tint val="75000"/>
                  </a:schemeClr>
                </a:solidFill>
              </a:defRPr>
            </a:lvl4pPr>
            <a:lvl5pPr marL="1584107" indent="0">
              <a:buNone/>
              <a:defRPr sz="1386">
                <a:solidFill>
                  <a:schemeClr val="tx1">
                    <a:tint val="75000"/>
                  </a:schemeClr>
                </a:solidFill>
              </a:defRPr>
            </a:lvl5pPr>
            <a:lvl6pPr marL="1980133" indent="0">
              <a:buNone/>
              <a:defRPr sz="1386">
                <a:solidFill>
                  <a:schemeClr val="tx1">
                    <a:tint val="75000"/>
                  </a:schemeClr>
                </a:solidFill>
              </a:defRPr>
            </a:lvl6pPr>
            <a:lvl7pPr marL="2376160" indent="0">
              <a:buNone/>
              <a:defRPr sz="1386">
                <a:solidFill>
                  <a:schemeClr val="tx1">
                    <a:tint val="75000"/>
                  </a:schemeClr>
                </a:solidFill>
              </a:defRPr>
            </a:lvl7pPr>
            <a:lvl8pPr marL="2772186" indent="0">
              <a:buNone/>
              <a:defRPr sz="1386">
                <a:solidFill>
                  <a:schemeClr val="tx1">
                    <a:tint val="75000"/>
                  </a:schemeClr>
                </a:solidFill>
              </a:defRPr>
            </a:lvl8pPr>
            <a:lvl9pPr marL="3168213" indent="0">
              <a:buNone/>
              <a:defRPr sz="1386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78BA17-FDE6-4E39-9728-AA576A10FB86}" type="datetimeFigureOut">
              <a:rPr lang="en-IN" smtClean="0"/>
              <a:t>06-12-2021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DB502A-8AEF-4C7A-A64E-50867FFD4EB9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2723902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581363"/>
            <a:ext cx="3886200" cy="376914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581363"/>
            <a:ext cx="3886200" cy="376914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78BA17-FDE6-4E39-9728-AA576A10FB86}" type="datetimeFigureOut">
              <a:rPr lang="en-IN" smtClean="0"/>
              <a:t>06-12-2021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DB502A-8AEF-4C7A-A64E-50867FFD4EB9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6937456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16274"/>
            <a:ext cx="7886700" cy="114820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456229"/>
            <a:ext cx="3868340" cy="713676"/>
          </a:xfrm>
        </p:spPr>
        <p:txBody>
          <a:bodyPr anchor="b"/>
          <a:lstStyle>
            <a:lvl1pPr marL="0" indent="0">
              <a:buNone/>
              <a:defRPr sz="2079" b="1"/>
            </a:lvl1pPr>
            <a:lvl2pPr marL="396027" indent="0">
              <a:buNone/>
              <a:defRPr sz="1732" b="1"/>
            </a:lvl2pPr>
            <a:lvl3pPr marL="792053" indent="0">
              <a:buNone/>
              <a:defRPr sz="1559" b="1"/>
            </a:lvl3pPr>
            <a:lvl4pPr marL="1188080" indent="0">
              <a:buNone/>
              <a:defRPr sz="1386" b="1"/>
            </a:lvl4pPr>
            <a:lvl5pPr marL="1584107" indent="0">
              <a:buNone/>
              <a:defRPr sz="1386" b="1"/>
            </a:lvl5pPr>
            <a:lvl6pPr marL="1980133" indent="0">
              <a:buNone/>
              <a:defRPr sz="1386" b="1"/>
            </a:lvl6pPr>
            <a:lvl7pPr marL="2376160" indent="0">
              <a:buNone/>
              <a:defRPr sz="1386" b="1"/>
            </a:lvl7pPr>
            <a:lvl8pPr marL="2772186" indent="0">
              <a:buNone/>
              <a:defRPr sz="1386" b="1"/>
            </a:lvl8pPr>
            <a:lvl9pPr marL="3168213" indent="0">
              <a:buNone/>
              <a:defRPr sz="1386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169905"/>
            <a:ext cx="3868340" cy="31916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1" y="1456229"/>
            <a:ext cx="3887391" cy="713676"/>
          </a:xfrm>
        </p:spPr>
        <p:txBody>
          <a:bodyPr anchor="b"/>
          <a:lstStyle>
            <a:lvl1pPr marL="0" indent="0">
              <a:buNone/>
              <a:defRPr sz="2079" b="1"/>
            </a:lvl1pPr>
            <a:lvl2pPr marL="396027" indent="0">
              <a:buNone/>
              <a:defRPr sz="1732" b="1"/>
            </a:lvl2pPr>
            <a:lvl3pPr marL="792053" indent="0">
              <a:buNone/>
              <a:defRPr sz="1559" b="1"/>
            </a:lvl3pPr>
            <a:lvl4pPr marL="1188080" indent="0">
              <a:buNone/>
              <a:defRPr sz="1386" b="1"/>
            </a:lvl4pPr>
            <a:lvl5pPr marL="1584107" indent="0">
              <a:buNone/>
              <a:defRPr sz="1386" b="1"/>
            </a:lvl5pPr>
            <a:lvl6pPr marL="1980133" indent="0">
              <a:buNone/>
              <a:defRPr sz="1386" b="1"/>
            </a:lvl6pPr>
            <a:lvl7pPr marL="2376160" indent="0">
              <a:buNone/>
              <a:defRPr sz="1386" b="1"/>
            </a:lvl7pPr>
            <a:lvl8pPr marL="2772186" indent="0">
              <a:buNone/>
              <a:defRPr sz="1386" b="1"/>
            </a:lvl8pPr>
            <a:lvl9pPr marL="3168213" indent="0">
              <a:buNone/>
              <a:defRPr sz="1386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1" y="2169905"/>
            <a:ext cx="3887391" cy="31916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78BA17-FDE6-4E39-9728-AA576A10FB86}" type="datetimeFigureOut">
              <a:rPr lang="en-IN" smtClean="0"/>
              <a:t>06-12-2021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DB502A-8AEF-4C7A-A64E-50867FFD4EB9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122069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78BA17-FDE6-4E39-9728-AA576A10FB86}" type="datetimeFigureOut">
              <a:rPr lang="en-IN" smtClean="0"/>
              <a:t>06-12-2021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DB502A-8AEF-4C7A-A64E-50867FFD4EB9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4812561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78BA17-FDE6-4E39-9728-AA576A10FB86}" type="datetimeFigureOut">
              <a:rPr lang="en-IN" smtClean="0"/>
              <a:t>06-12-2021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DB502A-8AEF-4C7A-A64E-50867FFD4EB9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0139344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96028"/>
            <a:ext cx="2949178" cy="1386099"/>
          </a:xfrm>
        </p:spPr>
        <p:txBody>
          <a:bodyPr anchor="b"/>
          <a:lstStyle>
            <a:lvl1pPr>
              <a:defRPr sz="2772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855313"/>
            <a:ext cx="4629150" cy="4221552"/>
          </a:xfrm>
        </p:spPr>
        <p:txBody>
          <a:bodyPr/>
          <a:lstStyle>
            <a:lvl1pPr>
              <a:defRPr sz="2772"/>
            </a:lvl1pPr>
            <a:lvl2pPr>
              <a:defRPr sz="2425"/>
            </a:lvl2pPr>
            <a:lvl3pPr>
              <a:defRPr sz="2079"/>
            </a:lvl3pPr>
            <a:lvl4pPr>
              <a:defRPr sz="1732"/>
            </a:lvl4pPr>
            <a:lvl5pPr>
              <a:defRPr sz="1732"/>
            </a:lvl5pPr>
            <a:lvl6pPr>
              <a:defRPr sz="1732"/>
            </a:lvl6pPr>
            <a:lvl7pPr>
              <a:defRPr sz="1732"/>
            </a:lvl7pPr>
            <a:lvl8pPr>
              <a:defRPr sz="1732"/>
            </a:lvl8pPr>
            <a:lvl9pPr>
              <a:defRPr sz="1732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782127"/>
            <a:ext cx="2949178" cy="3301612"/>
          </a:xfrm>
        </p:spPr>
        <p:txBody>
          <a:bodyPr/>
          <a:lstStyle>
            <a:lvl1pPr marL="0" indent="0">
              <a:buNone/>
              <a:defRPr sz="1386"/>
            </a:lvl1pPr>
            <a:lvl2pPr marL="396027" indent="0">
              <a:buNone/>
              <a:defRPr sz="1213"/>
            </a:lvl2pPr>
            <a:lvl3pPr marL="792053" indent="0">
              <a:buNone/>
              <a:defRPr sz="1039"/>
            </a:lvl3pPr>
            <a:lvl4pPr marL="1188080" indent="0">
              <a:buNone/>
              <a:defRPr sz="866"/>
            </a:lvl4pPr>
            <a:lvl5pPr marL="1584107" indent="0">
              <a:buNone/>
              <a:defRPr sz="866"/>
            </a:lvl5pPr>
            <a:lvl6pPr marL="1980133" indent="0">
              <a:buNone/>
              <a:defRPr sz="866"/>
            </a:lvl6pPr>
            <a:lvl7pPr marL="2376160" indent="0">
              <a:buNone/>
              <a:defRPr sz="866"/>
            </a:lvl7pPr>
            <a:lvl8pPr marL="2772186" indent="0">
              <a:buNone/>
              <a:defRPr sz="866"/>
            </a:lvl8pPr>
            <a:lvl9pPr marL="3168213" indent="0">
              <a:buNone/>
              <a:defRPr sz="866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78BA17-FDE6-4E39-9728-AA576A10FB86}" type="datetimeFigureOut">
              <a:rPr lang="en-IN" smtClean="0"/>
              <a:t>06-12-2021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DB502A-8AEF-4C7A-A64E-50867FFD4EB9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9033956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96028"/>
            <a:ext cx="2949178" cy="1386099"/>
          </a:xfrm>
        </p:spPr>
        <p:txBody>
          <a:bodyPr anchor="b"/>
          <a:lstStyle>
            <a:lvl1pPr>
              <a:defRPr sz="2772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855313"/>
            <a:ext cx="4629150" cy="4221552"/>
          </a:xfrm>
        </p:spPr>
        <p:txBody>
          <a:bodyPr anchor="t"/>
          <a:lstStyle>
            <a:lvl1pPr marL="0" indent="0">
              <a:buNone/>
              <a:defRPr sz="2772"/>
            </a:lvl1pPr>
            <a:lvl2pPr marL="396027" indent="0">
              <a:buNone/>
              <a:defRPr sz="2425"/>
            </a:lvl2pPr>
            <a:lvl3pPr marL="792053" indent="0">
              <a:buNone/>
              <a:defRPr sz="2079"/>
            </a:lvl3pPr>
            <a:lvl4pPr marL="1188080" indent="0">
              <a:buNone/>
              <a:defRPr sz="1732"/>
            </a:lvl4pPr>
            <a:lvl5pPr marL="1584107" indent="0">
              <a:buNone/>
              <a:defRPr sz="1732"/>
            </a:lvl5pPr>
            <a:lvl6pPr marL="1980133" indent="0">
              <a:buNone/>
              <a:defRPr sz="1732"/>
            </a:lvl6pPr>
            <a:lvl7pPr marL="2376160" indent="0">
              <a:buNone/>
              <a:defRPr sz="1732"/>
            </a:lvl7pPr>
            <a:lvl8pPr marL="2772186" indent="0">
              <a:buNone/>
              <a:defRPr sz="1732"/>
            </a:lvl8pPr>
            <a:lvl9pPr marL="3168213" indent="0">
              <a:buNone/>
              <a:defRPr sz="1732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782127"/>
            <a:ext cx="2949178" cy="3301612"/>
          </a:xfrm>
        </p:spPr>
        <p:txBody>
          <a:bodyPr/>
          <a:lstStyle>
            <a:lvl1pPr marL="0" indent="0">
              <a:buNone/>
              <a:defRPr sz="1386"/>
            </a:lvl1pPr>
            <a:lvl2pPr marL="396027" indent="0">
              <a:buNone/>
              <a:defRPr sz="1213"/>
            </a:lvl2pPr>
            <a:lvl3pPr marL="792053" indent="0">
              <a:buNone/>
              <a:defRPr sz="1039"/>
            </a:lvl3pPr>
            <a:lvl4pPr marL="1188080" indent="0">
              <a:buNone/>
              <a:defRPr sz="866"/>
            </a:lvl4pPr>
            <a:lvl5pPr marL="1584107" indent="0">
              <a:buNone/>
              <a:defRPr sz="866"/>
            </a:lvl5pPr>
            <a:lvl6pPr marL="1980133" indent="0">
              <a:buNone/>
              <a:defRPr sz="866"/>
            </a:lvl6pPr>
            <a:lvl7pPr marL="2376160" indent="0">
              <a:buNone/>
              <a:defRPr sz="866"/>
            </a:lvl7pPr>
            <a:lvl8pPr marL="2772186" indent="0">
              <a:buNone/>
              <a:defRPr sz="866"/>
            </a:lvl8pPr>
            <a:lvl9pPr marL="3168213" indent="0">
              <a:buNone/>
              <a:defRPr sz="866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78BA17-FDE6-4E39-9728-AA576A10FB86}" type="datetimeFigureOut">
              <a:rPr lang="en-IN" smtClean="0"/>
              <a:t>06-12-2021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DB502A-8AEF-4C7A-A64E-50867FFD4EB9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8991492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16274"/>
            <a:ext cx="7886700" cy="114820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581363"/>
            <a:ext cx="7886700" cy="376914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5505895"/>
            <a:ext cx="2057400" cy="31627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3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78BA17-FDE6-4E39-9728-AA576A10FB86}" type="datetimeFigureOut">
              <a:rPr lang="en-IN" smtClean="0"/>
              <a:t>06-12-2021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5505895"/>
            <a:ext cx="3086100" cy="31627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3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5505895"/>
            <a:ext cx="2057400" cy="31627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3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DB502A-8AEF-4C7A-A64E-50867FFD4EB9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2403415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792053" rtl="0" eaLnBrk="1" latinLnBrk="0" hangingPunct="1">
        <a:lnSpc>
          <a:spcPct val="90000"/>
        </a:lnSpc>
        <a:spcBef>
          <a:spcPct val="0"/>
        </a:spcBef>
        <a:buNone/>
        <a:defRPr sz="381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98013" indent="-198013" algn="l" defTabSz="792053" rtl="0" eaLnBrk="1" latinLnBrk="0" hangingPunct="1">
        <a:lnSpc>
          <a:spcPct val="90000"/>
        </a:lnSpc>
        <a:spcBef>
          <a:spcPts val="866"/>
        </a:spcBef>
        <a:buFont typeface="Arial" panose="020B0604020202020204" pitchFamily="34" charset="0"/>
        <a:buChar char="•"/>
        <a:defRPr sz="2425" kern="1200">
          <a:solidFill>
            <a:schemeClr val="tx1"/>
          </a:solidFill>
          <a:latin typeface="+mn-lt"/>
          <a:ea typeface="+mn-ea"/>
          <a:cs typeface="+mn-cs"/>
        </a:defRPr>
      </a:lvl1pPr>
      <a:lvl2pPr marL="594040" indent="-198013" algn="l" defTabSz="792053" rtl="0" eaLnBrk="1" latinLnBrk="0" hangingPunct="1">
        <a:lnSpc>
          <a:spcPct val="90000"/>
        </a:lnSpc>
        <a:spcBef>
          <a:spcPts val="433"/>
        </a:spcBef>
        <a:buFont typeface="Arial" panose="020B0604020202020204" pitchFamily="34" charset="0"/>
        <a:buChar char="•"/>
        <a:defRPr sz="2079" kern="1200">
          <a:solidFill>
            <a:schemeClr val="tx1"/>
          </a:solidFill>
          <a:latin typeface="+mn-lt"/>
          <a:ea typeface="+mn-ea"/>
          <a:cs typeface="+mn-cs"/>
        </a:defRPr>
      </a:lvl2pPr>
      <a:lvl3pPr marL="990067" indent="-198013" algn="l" defTabSz="792053" rtl="0" eaLnBrk="1" latinLnBrk="0" hangingPunct="1">
        <a:lnSpc>
          <a:spcPct val="90000"/>
        </a:lnSpc>
        <a:spcBef>
          <a:spcPts val="433"/>
        </a:spcBef>
        <a:buFont typeface="Arial" panose="020B0604020202020204" pitchFamily="34" charset="0"/>
        <a:buChar char="•"/>
        <a:defRPr sz="1732" kern="1200">
          <a:solidFill>
            <a:schemeClr val="tx1"/>
          </a:solidFill>
          <a:latin typeface="+mn-lt"/>
          <a:ea typeface="+mn-ea"/>
          <a:cs typeface="+mn-cs"/>
        </a:defRPr>
      </a:lvl3pPr>
      <a:lvl4pPr marL="1386093" indent="-198013" algn="l" defTabSz="792053" rtl="0" eaLnBrk="1" latinLnBrk="0" hangingPunct="1">
        <a:lnSpc>
          <a:spcPct val="90000"/>
        </a:lnSpc>
        <a:spcBef>
          <a:spcPts val="433"/>
        </a:spcBef>
        <a:buFont typeface="Arial" panose="020B0604020202020204" pitchFamily="34" charset="0"/>
        <a:buChar char="•"/>
        <a:defRPr sz="1559" kern="1200">
          <a:solidFill>
            <a:schemeClr val="tx1"/>
          </a:solidFill>
          <a:latin typeface="+mn-lt"/>
          <a:ea typeface="+mn-ea"/>
          <a:cs typeface="+mn-cs"/>
        </a:defRPr>
      </a:lvl4pPr>
      <a:lvl5pPr marL="1782120" indent="-198013" algn="l" defTabSz="792053" rtl="0" eaLnBrk="1" latinLnBrk="0" hangingPunct="1">
        <a:lnSpc>
          <a:spcPct val="90000"/>
        </a:lnSpc>
        <a:spcBef>
          <a:spcPts val="433"/>
        </a:spcBef>
        <a:buFont typeface="Arial" panose="020B0604020202020204" pitchFamily="34" charset="0"/>
        <a:buChar char="•"/>
        <a:defRPr sz="1559" kern="1200">
          <a:solidFill>
            <a:schemeClr val="tx1"/>
          </a:solidFill>
          <a:latin typeface="+mn-lt"/>
          <a:ea typeface="+mn-ea"/>
          <a:cs typeface="+mn-cs"/>
        </a:defRPr>
      </a:lvl5pPr>
      <a:lvl6pPr marL="2178147" indent="-198013" algn="l" defTabSz="792053" rtl="0" eaLnBrk="1" latinLnBrk="0" hangingPunct="1">
        <a:lnSpc>
          <a:spcPct val="90000"/>
        </a:lnSpc>
        <a:spcBef>
          <a:spcPts val="433"/>
        </a:spcBef>
        <a:buFont typeface="Arial" panose="020B0604020202020204" pitchFamily="34" charset="0"/>
        <a:buChar char="•"/>
        <a:defRPr sz="1559" kern="1200">
          <a:solidFill>
            <a:schemeClr val="tx1"/>
          </a:solidFill>
          <a:latin typeface="+mn-lt"/>
          <a:ea typeface="+mn-ea"/>
          <a:cs typeface="+mn-cs"/>
        </a:defRPr>
      </a:lvl6pPr>
      <a:lvl7pPr marL="2574173" indent="-198013" algn="l" defTabSz="792053" rtl="0" eaLnBrk="1" latinLnBrk="0" hangingPunct="1">
        <a:lnSpc>
          <a:spcPct val="90000"/>
        </a:lnSpc>
        <a:spcBef>
          <a:spcPts val="433"/>
        </a:spcBef>
        <a:buFont typeface="Arial" panose="020B0604020202020204" pitchFamily="34" charset="0"/>
        <a:buChar char="•"/>
        <a:defRPr sz="1559" kern="1200">
          <a:solidFill>
            <a:schemeClr val="tx1"/>
          </a:solidFill>
          <a:latin typeface="+mn-lt"/>
          <a:ea typeface="+mn-ea"/>
          <a:cs typeface="+mn-cs"/>
        </a:defRPr>
      </a:lvl7pPr>
      <a:lvl8pPr marL="2970200" indent="-198013" algn="l" defTabSz="792053" rtl="0" eaLnBrk="1" latinLnBrk="0" hangingPunct="1">
        <a:lnSpc>
          <a:spcPct val="90000"/>
        </a:lnSpc>
        <a:spcBef>
          <a:spcPts val="433"/>
        </a:spcBef>
        <a:buFont typeface="Arial" panose="020B0604020202020204" pitchFamily="34" charset="0"/>
        <a:buChar char="•"/>
        <a:defRPr sz="1559" kern="1200">
          <a:solidFill>
            <a:schemeClr val="tx1"/>
          </a:solidFill>
          <a:latin typeface="+mn-lt"/>
          <a:ea typeface="+mn-ea"/>
          <a:cs typeface="+mn-cs"/>
        </a:defRPr>
      </a:lvl8pPr>
      <a:lvl9pPr marL="3366226" indent="-198013" algn="l" defTabSz="792053" rtl="0" eaLnBrk="1" latinLnBrk="0" hangingPunct="1">
        <a:lnSpc>
          <a:spcPct val="90000"/>
        </a:lnSpc>
        <a:spcBef>
          <a:spcPts val="433"/>
        </a:spcBef>
        <a:buFont typeface="Arial" panose="020B0604020202020204" pitchFamily="34" charset="0"/>
        <a:buChar char="•"/>
        <a:defRPr sz="155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92053" rtl="0" eaLnBrk="1" latinLnBrk="0" hangingPunct="1">
        <a:defRPr sz="1559" kern="1200">
          <a:solidFill>
            <a:schemeClr val="tx1"/>
          </a:solidFill>
          <a:latin typeface="+mn-lt"/>
          <a:ea typeface="+mn-ea"/>
          <a:cs typeface="+mn-cs"/>
        </a:defRPr>
      </a:lvl1pPr>
      <a:lvl2pPr marL="396027" algn="l" defTabSz="792053" rtl="0" eaLnBrk="1" latinLnBrk="0" hangingPunct="1">
        <a:defRPr sz="1559" kern="1200">
          <a:solidFill>
            <a:schemeClr val="tx1"/>
          </a:solidFill>
          <a:latin typeface="+mn-lt"/>
          <a:ea typeface="+mn-ea"/>
          <a:cs typeface="+mn-cs"/>
        </a:defRPr>
      </a:lvl2pPr>
      <a:lvl3pPr marL="792053" algn="l" defTabSz="792053" rtl="0" eaLnBrk="1" latinLnBrk="0" hangingPunct="1">
        <a:defRPr sz="1559" kern="1200">
          <a:solidFill>
            <a:schemeClr val="tx1"/>
          </a:solidFill>
          <a:latin typeface="+mn-lt"/>
          <a:ea typeface="+mn-ea"/>
          <a:cs typeface="+mn-cs"/>
        </a:defRPr>
      </a:lvl3pPr>
      <a:lvl4pPr marL="1188080" algn="l" defTabSz="792053" rtl="0" eaLnBrk="1" latinLnBrk="0" hangingPunct="1">
        <a:defRPr sz="1559" kern="1200">
          <a:solidFill>
            <a:schemeClr val="tx1"/>
          </a:solidFill>
          <a:latin typeface="+mn-lt"/>
          <a:ea typeface="+mn-ea"/>
          <a:cs typeface="+mn-cs"/>
        </a:defRPr>
      </a:lvl4pPr>
      <a:lvl5pPr marL="1584107" algn="l" defTabSz="792053" rtl="0" eaLnBrk="1" latinLnBrk="0" hangingPunct="1">
        <a:defRPr sz="1559" kern="1200">
          <a:solidFill>
            <a:schemeClr val="tx1"/>
          </a:solidFill>
          <a:latin typeface="+mn-lt"/>
          <a:ea typeface="+mn-ea"/>
          <a:cs typeface="+mn-cs"/>
        </a:defRPr>
      </a:lvl5pPr>
      <a:lvl6pPr marL="1980133" algn="l" defTabSz="792053" rtl="0" eaLnBrk="1" latinLnBrk="0" hangingPunct="1">
        <a:defRPr sz="1559" kern="1200">
          <a:solidFill>
            <a:schemeClr val="tx1"/>
          </a:solidFill>
          <a:latin typeface="+mn-lt"/>
          <a:ea typeface="+mn-ea"/>
          <a:cs typeface="+mn-cs"/>
        </a:defRPr>
      </a:lvl6pPr>
      <a:lvl7pPr marL="2376160" algn="l" defTabSz="792053" rtl="0" eaLnBrk="1" latinLnBrk="0" hangingPunct="1">
        <a:defRPr sz="1559" kern="1200">
          <a:solidFill>
            <a:schemeClr val="tx1"/>
          </a:solidFill>
          <a:latin typeface="+mn-lt"/>
          <a:ea typeface="+mn-ea"/>
          <a:cs typeface="+mn-cs"/>
        </a:defRPr>
      </a:lvl7pPr>
      <a:lvl8pPr marL="2772186" algn="l" defTabSz="792053" rtl="0" eaLnBrk="1" latinLnBrk="0" hangingPunct="1">
        <a:defRPr sz="1559" kern="1200">
          <a:solidFill>
            <a:schemeClr val="tx1"/>
          </a:solidFill>
          <a:latin typeface="+mn-lt"/>
          <a:ea typeface="+mn-ea"/>
          <a:cs typeface="+mn-cs"/>
        </a:defRPr>
      </a:lvl8pPr>
      <a:lvl9pPr marL="3168213" algn="l" defTabSz="792053" rtl="0" eaLnBrk="1" latinLnBrk="0" hangingPunct="1">
        <a:defRPr sz="155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F17DF920-9ACC-414E-A64F-80AF2EC9303E}"/>
              </a:ext>
            </a:extLst>
          </p:cNvPr>
          <p:cNvPicPr/>
          <p:nvPr/>
        </p:nvPicPr>
        <p:blipFill rotWithShape="1">
          <a:blip r:embed="rId2"/>
          <a:srcRect l="7394" t="6086" b="5572"/>
          <a:stretch/>
        </p:blipFill>
        <p:spPr>
          <a:xfrm>
            <a:off x="282582" y="300944"/>
            <a:ext cx="2764714" cy="2409738"/>
          </a:xfrm>
          <a:prstGeom prst="rect">
            <a:avLst/>
          </a:prstGeom>
        </p:spPr>
      </p:pic>
      <p:sp>
        <p:nvSpPr>
          <p:cNvPr id="9" name="TextBox 42">
            <a:extLst>
              <a:ext uri="{FF2B5EF4-FFF2-40B4-BE49-F238E27FC236}">
                <a16:creationId xmlns:a16="http://schemas.microsoft.com/office/drawing/2014/main" id="{6929C810-6418-4DC5-A180-BBF5C0E4813E}"/>
              </a:ext>
            </a:extLst>
          </p:cNvPr>
          <p:cNvSpPr txBox="1"/>
          <p:nvPr/>
        </p:nvSpPr>
        <p:spPr>
          <a:xfrm>
            <a:off x="1388362" y="81105"/>
            <a:ext cx="945823" cy="340764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IN" sz="1100" b="1" dirty="0">
                <a:solidFill>
                  <a:srgbClr val="00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RCAN3</a:t>
            </a:r>
            <a:endParaRPr lang="en-IN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TextBox 42">
            <a:extLst>
              <a:ext uri="{FF2B5EF4-FFF2-40B4-BE49-F238E27FC236}">
                <a16:creationId xmlns:a16="http://schemas.microsoft.com/office/drawing/2014/main" id="{C71714B6-19B8-4C1D-BC18-66D1AD6111E2}"/>
              </a:ext>
            </a:extLst>
          </p:cNvPr>
          <p:cNvSpPr txBox="1"/>
          <p:nvPr/>
        </p:nvSpPr>
        <p:spPr>
          <a:xfrm>
            <a:off x="1256555" y="2622118"/>
            <a:ext cx="772317" cy="355983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IN" sz="1100" b="1" dirty="0">
                <a:solidFill>
                  <a:srgbClr val="00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Months</a:t>
            </a:r>
            <a:endParaRPr lang="en-IN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TextBox 42">
            <a:extLst>
              <a:ext uri="{FF2B5EF4-FFF2-40B4-BE49-F238E27FC236}">
                <a16:creationId xmlns:a16="http://schemas.microsoft.com/office/drawing/2014/main" id="{F0DA90DE-1D71-4816-8ECD-A6E96A4F6093}"/>
              </a:ext>
            </a:extLst>
          </p:cNvPr>
          <p:cNvSpPr txBox="1"/>
          <p:nvPr/>
        </p:nvSpPr>
        <p:spPr>
          <a:xfrm rot="16200000">
            <a:off x="-604289" y="1169480"/>
            <a:ext cx="1557437" cy="355992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IN" sz="1100" b="1" dirty="0">
                <a:solidFill>
                  <a:srgbClr val="00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Percent survival</a:t>
            </a:r>
            <a:endParaRPr lang="en-IN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322A153F-731C-4019-BC31-86EA15A00737}"/>
              </a:ext>
            </a:extLst>
          </p:cNvPr>
          <p:cNvPicPr/>
          <p:nvPr/>
        </p:nvPicPr>
        <p:blipFill rotWithShape="1">
          <a:blip r:embed="rId3"/>
          <a:srcRect l="5217" t="6609" b="5049"/>
          <a:stretch/>
        </p:blipFill>
        <p:spPr>
          <a:xfrm>
            <a:off x="6193109" y="385560"/>
            <a:ext cx="2950895" cy="2282280"/>
          </a:xfrm>
          <a:prstGeom prst="rect">
            <a:avLst/>
          </a:prstGeom>
        </p:spPr>
      </p:pic>
      <p:sp>
        <p:nvSpPr>
          <p:cNvPr id="13" name="TextBox 42">
            <a:extLst>
              <a:ext uri="{FF2B5EF4-FFF2-40B4-BE49-F238E27FC236}">
                <a16:creationId xmlns:a16="http://schemas.microsoft.com/office/drawing/2014/main" id="{84E56E01-ABEB-4F60-BC76-D02DD2A382BC}"/>
              </a:ext>
            </a:extLst>
          </p:cNvPr>
          <p:cNvSpPr txBox="1"/>
          <p:nvPr/>
        </p:nvSpPr>
        <p:spPr>
          <a:xfrm>
            <a:off x="6930501" y="94266"/>
            <a:ext cx="1716180" cy="35426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IN" sz="1100" b="1" dirty="0">
                <a:solidFill>
                  <a:srgbClr val="00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RECK</a:t>
            </a:r>
            <a:endParaRPr lang="en-IN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B82AB914-0D6E-49BB-BBF7-21B183C97586}"/>
              </a:ext>
            </a:extLst>
          </p:cNvPr>
          <p:cNvPicPr/>
          <p:nvPr/>
        </p:nvPicPr>
        <p:blipFill rotWithShape="1">
          <a:blip r:embed="rId4"/>
          <a:srcRect l="7133" t="5496" b="6094"/>
          <a:stretch/>
        </p:blipFill>
        <p:spPr>
          <a:xfrm>
            <a:off x="282582" y="3156940"/>
            <a:ext cx="2728972" cy="2334818"/>
          </a:xfrm>
          <a:prstGeom prst="rect">
            <a:avLst/>
          </a:prstGeom>
        </p:spPr>
      </p:pic>
      <p:sp>
        <p:nvSpPr>
          <p:cNvPr id="15" name="TextBox 42">
            <a:extLst>
              <a:ext uri="{FF2B5EF4-FFF2-40B4-BE49-F238E27FC236}">
                <a16:creationId xmlns:a16="http://schemas.microsoft.com/office/drawing/2014/main" id="{8B792998-F059-4BBD-8EC0-1D20039E1597}"/>
              </a:ext>
            </a:extLst>
          </p:cNvPr>
          <p:cNvSpPr txBox="1"/>
          <p:nvPr/>
        </p:nvSpPr>
        <p:spPr>
          <a:xfrm>
            <a:off x="1560445" y="2920002"/>
            <a:ext cx="601650" cy="196869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IN" sz="1100" b="1" dirty="0">
                <a:solidFill>
                  <a:srgbClr val="00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BCL2</a:t>
            </a:r>
            <a:endParaRPr lang="en-IN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6" name="TextBox 42">
            <a:extLst>
              <a:ext uri="{FF2B5EF4-FFF2-40B4-BE49-F238E27FC236}">
                <a16:creationId xmlns:a16="http://schemas.microsoft.com/office/drawing/2014/main" id="{744DAE92-B300-4E0F-BD3E-62DD1E5C6542}"/>
              </a:ext>
            </a:extLst>
          </p:cNvPr>
          <p:cNvSpPr txBox="1"/>
          <p:nvPr/>
        </p:nvSpPr>
        <p:spPr>
          <a:xfrm>
            <a:off x="7447139" y="2607756"/>
            <a:ext cx="1068240" cy="484329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IN" sz="1100" b="1" dirty="0">
                <a:solidFill>
                  <a:srgbClr val="00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Months</a:t>
            </a:r>
            <a:endParaRPr lang="en-IN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7" name="TextBox 42">
            <a:extLst>
              <a:ext uri="{FF2B5EF4-FFF2-40B4-BE49-F238E27FC236}">
                <a16:creationId xmlns:a16="http://schemas.microsoft.com/office/drawing/2014/main" id="{53D62738-1DE2-4290-A62A-FB21ECAD85D6}"/>
              </a:ext>
            </a:extLst>
          </p:cNvPr>
          <p:cNvSpPr txBox="1"/>
          <p:nvPr/>
        </p:nvSpPr>
        <p:spPr>
          <a:xfrm>
            <a:off x="1205898" y="5548954"/>
            <a:ext cx="1404999" cy="30741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IN" sz="1100" b="1" dirty="0">
                <a:solidFill>
                  <a:srgbClr val="00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Months</a:t>
            </a:r>
            <a:endParaRPr lang="en-IN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8" name="TextBox 42">
            <a:extLst>
              <a:ext uri="{FF2B5EF4-FFF2-40B4-BE49-F238E27FC236}">
                <a16:creationId xmlns:a16="http://schemas.microsoft.com/office/drawing/2014/main" id="{FC376D50-6508-43C3-83AF-6A9A0AD07981}"/>
              </a:ext>
            </a:extLst>
          </p:cNvPr>
          <p:cNvSpPr txBox="1"/>
          <p:nvPr/>
        </p:nvSpPr>
        <p:spPr>
          <a:xfrm rot="16200000">
            <a:off x="5389903" y="1160955"/>
            <a:ext cx="1872173" cy="546236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IN" sz="1100" b="1" dirty="0">
                <a:solidFill>
                  <a:srgbClr val="00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Percent survival</a:t>
            </a:r>
            <a:endParaRPr lang="en-IN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9" name="TextBox 42">
            <a:extLst>
              <a:ext uri="{FF2B5EF4-FFF2-40B4-BE49-F238E27FC236}">
                <a16:creationId xmlns:a16="http://schemas.microsoft.com/office/drawing/2014/main" id="{41B3F23D-94ED-4D96-BF76-30B9AB4EA946}"/>
              </a:ext>
            </a:extLst>
          </p:cNvPr>
          <p:cNvSpPr txBox="1"/>
          <p:nvPr/>
        </p:nvSpPr>
        <p:spPr>
          <a:xfrm rot="16200000">
            <a:off x="-539447" y="4042623"/>
            <a:ext cx="1386308" cy="30741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IN" sz="1100" b="1" dirty="0">
                <a:solidFill>
                  <a:srgbClr val="00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Percent survival</a:t>
            </a:r>
            <a:endParaRPr lang="en-IN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B4B7864D-8A9E-47D4-BB10-516199EA82EA}"/>
              </a:ext>
            </a:extLst>
          </p:cNvPr>
          <p:cNvPicPr/>
          <p:nvPr/>
        </p:nvPicPr>
        <p:blipFill rotWithShape="1">
          <a:blip r:embed="rId5"/>
          <a:srcRect l="6341" t="6928" b="7973"/>
          <a:stretch/>
        </p:blipFill>
        <p:spPr>
          <a:xfrm>
            <a:off x="3183911" y="3183209"/>
            <a:ext cx="2946510" cy="2282280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90EA65BC-9F81-43FB-A956-5EECA5C46ABA}"/>
              </a:ext>
            </a:extLst>
          </p:cNvPr>
          <p:cNvSpPr txBox="1"/>
          <p:nvPr/>
        </p:nvSpPr>
        <p:spPr>
          <a:xfrm>
            <a:off x="4275107" y="2920001"/>
            <a:ext cx="781999" cy="196869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IN" sz="1100" b="1" dirty="0">
                <a:solidFill>
                  <a:srgbClr val="00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OSBPL3</a:t>
            </a:r>
            <a:endParaRPr lang="en-IN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2" name="TextBox 42">
            <a:extLst>
              <a:ext uri="{FF2B5EF4-FFF2-40B4-BE49-F238E27FC236}">
                <a16:creationId xmlns:a16="http://schemas.microsoft.com/office/drawing/2014/main" id="{91EE60EC-1763-4F55-A362-3EBCD64D4C02}"/>
              </a:ext>
            </a:extLst>
          </p:cNvPr>
          <p:cNvSpPr txBox="1"/>
          <p:nvPr/>
        </p:nvSpPr>
        <p:spPr>
          <a:xfrm>
            <a:off x="4270456" y="5531828"/>
            <a:ext cx="1404999" cy="30741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IN" sz="1100" b="1" dirty="0">
                <a:solidFill>
                  <a:srgbClr val="00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Months</a:t>
            </a:r>
            <a:endParaRPr lang="en-IN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3" name="TextBox 42">
            <a:extLst>
              <a:ext uri="{FF2B5EF4-FFF2-40B4-BE49-F238E27FC236}">
                <a16:creationId xmlns:a16="http://schemas.microsoft.com/office/drawing/2014/main" id="{3B3BFA4B-BA18-4CE1-A5D8-3CC76A6BCFE1}"/>
              </a:ext>
            </a:extLst>
          </p:cNvPr>
          <p:cNvSpPr txBox="1"/>
          <p:nvPr/>
        </p:nvSpPr>
        <p:spPr>
          <a:xfrm rot="16200000">
            <a:off x="2444248" y="4029160"/>
            <a:ext cx="1364125" cy="30741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IN" sz="1100" b="1" dirty="0">
                <a:solidFill>
                  <a:srgbClr val="00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Percent survival</a:t>
            </a:r>
            <a:endParaRPr lang="en-IN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A0F9B24B-F2B3-49AF-968E-4E33DE67977A}"/>
              </a:ext>
            </a:extLst>
          </p:cNvPr>
          <p:cNvPicPr/>
          <p:nvPr/>
        </p:nvPicPr>
        <p:blipFill rotWithShape="1">
          <a:blip r:embed="rId6"/>
          <a:srcRect l="5334" t="5844" b="6860"/>
          <a:stretch/>
        </p:blipFill>
        <p:spPr>
          <a:xfrm>
            <a:off x="6302781" y="3176256"/>
            <a:ext cx="2841221" cy="2282280"/>
          </a:xfrm>
          <a:prstGeom prst="rect">
            <a:avLst/>
          </a:prstGeom>
        </p:spPr>
      </p:pic>
      <p:sp>
        <p:nvSpPr>
          <p:cNvPr id="25" name="TextBox 42">
            <a:extLst>
              <a:ext uri="{FF2B5EF4-FFF2-40B4-BE49-F238E27FC236}">
                <a16:creationId xmlns:a16="http://schemas.microsoft.com/office/drawing/2014/main" id="{46E6EF49-7880-4B42-A1DE-68CC57FDCC53}"/>
              </a:ext>
            </a:extLst>
          </p:cNvPr>
          <p:cNvSpPr txBox="1"/>
          <p:nvPr/>
        </p:nvSpPr>
        <p:spPr>
          <a:xfrm>
            <a:off x="3863027" y="2022504"/>
            <a:ext cx="2267394" cy="42700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IN" sz="1100" b="1" dirty="0">
                <a:solidFill>
                  <a:srgbClr val="00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HIST1H3H</a:t>
            </a:r>
            <a:endParaRPr lang="en-IN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6" name="TextBox 42">
            <a:extLst>
              <a:ext uri="{FF2B5EF4-FFF2-40B4-BE49-F238E27FC236}">
                <a16:creationId xmlns:a16="http://schemas.microsoft.com/office/drawing/2014/main" id="{D6A18315-A59A-4ED2-9EAC-5BBF438FAB9C}"/>
              </a:ext>
            </a:extLst>
          </p:cNvPr>
          <p:cNvSpPr txBox="1"/>
          <p:nvPr/>
        </p:nvSpPr>
        <p:spPr>
          <a:xfrm>
            <a:off x="7354239" y="5554865"/>
            <a:ext cx="1404999" cy="30741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IN" sz="1100" b="1" dirty="0">
                <a:solidFill>
                  <a:srgbClr val="00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Months</a:t>
            </a:r>
            <a:endParaRPr lang="en-IN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7" name="TextBox 42">
            <a:extLst>
              <a:ext uri="{FF2B5EF4-FFF2-40B4-BE49-F238E27FC236}">
                <a16:creationId xmlns:a16="http://schemas.microsoft.com/office/drawing/2014/main" id="{791AA2CA-3D2A-4878-B972-A8543C548800}"/>
              </a:ext>
            </a:extLst>
          </p:cNvPr>
          <p:cNvSpPr txBox="1"/>
          <p:nvPr/>
        </p:nvSpPr>
        <p:spPr>
          <a:xfrm rot="16200000">
            <a:off x="5528439" y="4003143"/>
            <a:ext cx="1416158" cy="30741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IN" sz="1100" b="1" dirty="0">
                <a:solidFill>
                  <a:srgbClr val="00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Percent survival</a:t>
            </a:r>
            <a:endParaRPr lang="en-IN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01F07997-3E85-4D81-A7C6-A6EBCF7E8C44}"/>
              </a:ext>
            </a:extLst>
          </p:cNvPr>
          <p:cNvPicPr/>
          <p:nvPr/>
        </p:nvPicPr>
        <p:blipFill rotWithShape="1">
          <a:blip r:embed="rId7"/>
          <a:srcRect l="7133" t="6676" b="5151"/>
          <a:stretch/>
        </p:blipFill>
        <p:spPr>
          <a:xfrm>
            <a:off x="3183914" y="353482"/>
            <a:ext cx="2950895" cy="2334818"/>
          </a:xfrm>
          <a:prstGeom prst="rect">
            <a:avLst/>
          </a:prstGeom>
        </p:spPr>
      </p:pic>
      <p:sp>
        <p:nvSpPr>
          <p:cNvPr id="29" name="TextBox 42">
            <a:extLst>
              <a:ext uri="{FF2B5EF4-FFF2-40B4-BE49-F238E27FC236}">
                <a16:creationId xmlns:a16="http://schemas.microsoft.com/office/drawing/2014/main" id="{A5C3A2A6-40E3-4AAB-84FE-69CF78BC81FF}"/>
              </a:ext>
            </a:extLst>
          </p:cNvPr>
          <p:cNvSpPr txBox="1"/>
          <p:nvPr/>
        </p:nvSpPr>
        <p:spPr>
          <a:xfrm>
            <a:off x="4141976" y="2615924"/>
            <a:ext cx="1533479" cy="210603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IN" sz="1100" b="1" dirty="0">
                <a:solidFill>
                  <a:srgbClr val="00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Months</a:t>
            </a:r>
            <a:endParaRPr lang="en-IN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0" name="TextBox 42">
            <a:extLst>
              <a:ext uri="{FF2B5EF4-FFF2-40B4-BE49-F238E27FC236}">
                <a16:creationId xmlns:a16="http://schemas.microsoft.com/office/drawing/2014/main" id="{1C85FB8D-1F78-4E77-A8AD-CEB318DF000F}"/>
              </a:ext>
            </a:extLst>
          </p:cNvPr>
          <p:cNvSpPr txBox="1"/>
          <p:nvPr/>
        </p:nvSpPr>
        <p:spPr>
          <a:xfrm rot="16200000">
            <a:off x="1796604" y="1267358"/>
            <a:ext cx="2668116" cy="30008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IN" sz="1100" b="1" dirty="0">
                <a:solidFill>
                  <a:srgbClr val="00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Percent survival</a:t>
            </a:r>
            <a:endParaRPr lang="en-IN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F4021485-4EC8-4636-9A8B-A1EF9C3F157E}"/>
              </a:ext>
            </a:extLst>
          </p:cNvPr>
          <p:cNvSpPr txBox="1"/>
          <p:nvPr/>
        </p:nvSpPr>
        <p:spPr>
          <a:xfrm>
            <a:off x="4524026" y="90265"/>
            <a:ext cx="1466589" cy="526026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IN" sz="1100" b="1" dirty="0">
                <a:solidFill>
                  <a:srgbClr val="00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ATD5</a:t>
            </a:r>
            <a:endParaRPr lang="en-IN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768AB662-1A78-4E2C-AC80-3831F48F528D}"/>
              </a:ext>
            </a:extLst>
          </p:cNvPr>
          <p:cNvSpPr txBox="1"/>
          <p:nvPr/>
        </p:nvSpPr>
        <p:spPr>
          <a:xfrm>
            <a:off x="7354239" y="2946267"/>
            <a:ext cx="1066418" cy="236942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IN" sz="1100" b="1" dirty="0">
                <a:solidFill>
                  <a:srgbClr val="00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HIST1H3H</a:t>
            </a:r>
            <a:endParaRPr lang="en-IN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213202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29</TotalTime>
  <Words>25</Words>
  <Application>Microsoft Office PowerPoint</Application>
  <PresentationFormat>Custom</PresentationFormat>
  <Paragraphs>19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Sangavi E</dc:creator>
  <cp:lastModifiedBy>Sangavi E</cp:lastModifiedBy>
  <cp:revision>6</cp:revision>
  <dcterms:created xsi:type="dcterms:W3CDTF">2021-12-02T10:29:21Z</dcterms:created>
  <dcterms:modified xsi:type="dcterms:W3CDTF">2021-12-06T10:11:01Z</dcterms:modified>
</cp:coreProperties>
</file>