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tif" ContentType="image/jpeg"/>
  <Override PartName="/ppt/media/image3.tif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5840075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786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8006" y="1767462"/>
            <a:ext cx="13464064" cy="3759917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0010" y="5672376"/>
            <a:ext cx="11880056" cy="2607442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265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68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35555" y="574987"/>
            <a:ext cx="3415516" cy="9152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06" y="574987"/>
            <a:ext cx="10048548" cy="9152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344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122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756" y="2692444"/>
            <a:ext cx="13662065" cy="4492401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756" y="7227345"/>
            <a:ext cx="13662065" cy="2362447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173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05" y="2874937"/>
            <a:ext cx="6732032" cy="6852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19038" y="2874937"/>
            <a:ext cx="6732032" cy="6852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243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8" y="574990"/>
            <a:ext cx="13662065" cy="2087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1070" y="2647443"/>
            <a:ext cx="6701093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1070" y="3944914"/>
            <a:ext cx="6701093" cy="58023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19039" y="2647443"/>
            <a:ext cx="6734095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19039" y="3944914"/>
            <a:ext cx="6734095" cy="58023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769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401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9" y="719984"/>
            <a:ext cx="5108836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095" y="1554968"/>
            <a:ext cx="8019038" cy="7674832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1069" y="3239929"/>
            <a:ext cx="5108836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090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9" y="719984"/>
            <a:ext cx="5108836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34095" y="1554968"/>
            <a:ext cx="8019038" cy="7674832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1069" y="3239929"/>
            <a:ext cx="5108836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91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05" y="574990"/>
            <a:ext cx="13662065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05" y="2874937"/>
            <a:ext cx="13662065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9005" y="10009783"/>
            <a:ext cx="356401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93AFD-29D4-4E08-8DEC-EEB505238C5C}" type="datetimeFigureOut">
              <a:rPr lang="en-IN" smtClean="0"/>
              <a:t>02-12-2021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47025" y="10009783"/>
            <a:ext cx="5346025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87053" y="10009783"/>
            <a:ext cx="356401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62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0877C-21D7-40EC-8489-2098D5397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65" y="57150"/>
            <a:ext cx="14430235" cy="64370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92D10AA8-7BEA-409F-8327-051289417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7667" y="0"/>
            <a:ext cx="881232" cy="57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67626" tIns="83815" rIns="167626" bIns="83815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933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IN" sz="29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01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2016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B41D09-B532-4C6E-A1D7-5433B1FB4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6" y="7065865"/>
            <a:ext cx="7334283" cy="364291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E2AA43-F54A-48D2-8669-3472E91DB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57" y="7065865"/>
            <a:ext cx="7586168" cy="364291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6F9EAE9E-C9F5-4CF7-9D0C-E9EBD0CF7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7667" y="6475201"/>
            <a:ext cx="881232" cy="57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67626" tIns="83815" rIns="167626" bIns="83815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933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IN" sz="29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01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2016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DF6540AB-A407-41A0-B760-1F44BEEB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9421" y="6494250"/>
            <a:ext cx="881232" cy="57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67626" tIns="83815" rIns="167626" bIns="83815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933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IN" sz="29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466"/>
              </a:spcAft>
            </a:pPr>
            <a:r>
              <a:rPr lang="en-IN" sz="201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2016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E53902E4-EB3B-4E28-AF19-AAC5793E4CA0}"/>
              </a:ext>
            </a:extLst>
          </p:cNvPr>
          <p:cNvSpPr txBox="1"/>
          <p:nvPr/>
        </p:nvSpPr>
        <p:spPr>
          <a:xfrm>
            <a:off x="8062982" y="6570517"/>
            <a:ext cx="2278051" cy="20908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5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miR-195-5p</a:t>
            </a:r>
            <a:endParaRPr lang="en-IN" sz="25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5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83674382-1B44-4894-93D2-86E84E740B52}"/>
              </a:ext>
            </a:extLst>
          </p:cNvPr>
          <p:cNvSpPr txBox="1"/>
          <p:nvPr/>
        </p:nvSpPr>
        <p:spPr>
          <a:xfrm>
            <a:off x="462463" y="6570283"/>
            <a:ext cx="2278051" cy="26623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5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miR-497-5p</a:t>
            </a:r>
            <a:endParaRPr lang="en-IN" sz="25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51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553</TotalTime>
  <Words>9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Sangavi E</dc:creator>
  <cp:lastModifiedBy>Sangavi E</cp:lastModifiedBy>
  <cp:revision>6</cp:revision>
  <dcterms:created xsi:type="dcterms:W3CDTF">2021-09-02T06:04:39Z</dcterms:created>
  <dcterms:modified xsi:type="dcterms:W3CDTF">2021-12-02T05:42:02Z</dcterms:modified>
</cp:coreProperties>
</file>