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6858000" cy="50403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88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8" d="100"/>
          <a:sy n="108" d="100"/>
        </p:scale>
        <p:origin x="1411" y="-72"/>
      </p:cViewPr>
      <p:guideLst>
        <p:guide orient="horz" pos="1588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824885"/>
            <a:ext cx="5829300" cy="1754776"/>
          </a:xfrm>
        </p:spPr>
        <p:txBody>
          <a:bodyPr anchor="b"/>
          <a:lstStyle>
            <a:lvl1pPr algn="ctr">
              <a:defRPr sz="441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2647331"/>
            <a:ext cx="5143500" cy="1216909"/>
          </a:xfrm>
        </p:spPr>
        <p:txBody>
          <a:bodyPr/>
          <a:lstStyle>
            <a:lvl1pPr marL="0" indent="0" algn="ctr">
              <a:buNone/>
              <a:defRPr sz="1764"/>
            </a:lvl1pPr>
            <a:lvl2pPr marL="336042" indent="0" algn="ctr">
              <a:buNone/>
              <a:defRPr sz="1470"/>
            </a:lvl2pPr>
            <a:lvl3pPr marL="672084" indent="0" algn="ctr">
              <a:buNone/>
              <a:defRPr sz="1323"/>
            </a:lvl3pPr>
            <a:lvl4pPr marL="1008126" indent="0" algn="ctr">
              <a:buNone/>
              <a:defRPr sz="1176"/>
            </a:lvl4pPr>
            <a:lvl5pPr marL="1344168" indent="0" algn="ctr">
              <a:buNone/>
              <a:defRPr sz="1176"/>
            </a:lvl5pPr>
            <a:lvl6pPr marL="1680210" indent="0" algn="ctr">
              <a:buNone/>
              <a:defRPr sz="1176"/>
            </a:lvl6pPr>
            <a:lvl7pPr marL="2016252" indent="0" algn="ctr">
              <a:buNone/>
              <a:defRPr sz="1176"/>
            </a:lvl7pPr>
            <a:lvl8pPr marL="2352294" indent="0" algn="ctr">
              <a:buNone/>
              <a:defRPr sz="1176"/>
            </a:lvl8pPr>
            <a:lvl9pPr marL="2688336" indent="0" algn="ctr">
              <a:buNone/>
              <a:defRPr sz="1176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2D5F4-BBA8-44B0-8FB9-FB70957C779A}" type="datetimeFigureOut">
              <a:rPr lang="en-IN" smtClean="0"/>
              <a:t>06-12-2021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57463-6A5A-4714-ACD1-F8B8FDB567A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86224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2D5F4-BBA8-44B0-8FB9-FB70957C779A}" type="datetimeFigureOut">
              <a:rPr lang="en-IN" smtClean="0"/>
              <a:t>06-12-2021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57463-6A5A-4714-ACD1-F8B8FDB567A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059349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268350"/>
            <a:ext cx="1478756" cy="427143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268350"/>
            <a:ext cx="4350544" cy="427143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2D5F4-BBA8-44B0-8FB9-FB70957C779A}" type="datetimeFigureOut">
              <a:rPr lang="en-IN" smtClean="0"/>
              <a:t>06-12-2021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57463-6A5A-4714-ACD1-F8B8FDB567A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11260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2D5F4-BBA8-44B0-8FB9-FB70957C779A}" type="datetimeFigureOut">
              <a:rPr lang="en-IN" smtClean="0"/>
              <a:t>06-12-2021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57463-6A5A-4714-ACD1-F8B8FDB567A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51193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1256579"/>
            <a:ext cx="5915025" cy="2096630"/>
          </a:xfrm>
        </p:spPr>
        <p:txBody>
          <a:bodyPr anchor="b"/>
          <a:lstStyle>
            <a:lvl1pPr>
              <a:defRPr sz="441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3373044"/>
            <a:ext cx="5915025" cy="1102568"/>
          </a:xfrm>
        </p:spPr>
        <p:txBody>
          <a:bodyPr/>
          <a:lstStyle>
            <a:lvl1pPr marL="0" indent="0">
              <a:buNone/>
              <a:defRPr sz="1764">
                <a:solidFill>
                  <a:schemeClr val="tx1"/>
                </a:solidFill>
              </a:defRPr>
            </a:lvl1pPr>
            <a:lvl2pPr marL="336042" indent="0">
              <a:buNone/>
              <a:defRPr sz="1470">
                <a:solidFill>
                  <a:schemeClr val="tx1">
                    <a:tint val="75000"/>
                  </a:schemeClr>
                </a:solidFill>
              </a:defRPr>
            </a:lvl2pPr>
            <a:lvl3pPr marL="672084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3pPr>
            <a:lvl4pPr marL="1008126" indent="0">
              <a:buNone/>
              <a:defRPr sz="1176">
                <a:solidFill>
                  <a:schemeClr val="tx1">
                    <a:tint val="75000"/>
                  </a:schemeClr>
                </a:solidFill>
              </a:defRPr>
            </a:lvl4pPr>
            <a:lvl5pPr marL="1344168" indent="0">
              <a:buNone/>
              <a:defRPr sz="1176">
                <a:solidFill>
                  <a:schemeClr val="tx1">
                    <a:tint val="75000"/>
                  </a:schemeClr>
                </a:solidFill>
              </a:defRPr>
            </a:lvl5pPr>
            <a:lvl6pPr marL="1680210" indent="0">
              <a:buNone/>
              <a:defRPr sz="1176">
                <a:solidFill>
                  <a:schemeClr val="tx1">
                    <a:tint val="75000"/>
                  </a:schemeClr>
                </a:solidFill>
              </a:defRPr>
            </a:lvl6pPr>
            <a:lvl7pPr marL="2016252" indent="0">
              <a:buNone/>
              <a:defRPr sz="1176">
                <a:solidFill>
                  <a:schemeClr val="tx1">
                    <a:tint val="75000"/>
                  </a:schemeClr>
                </a:solidFill>
              </a:defRPr>
            </a:lvl7pPr>
            <a:lvl8pPr marL="2352294" indent="0">
              <a:buNone/>
              <a:defRPr sz="1176">
                <a:solidFill>
                  <a:schemeClr val="tx1">
                    <a:tint val="75000"/>
                  </a:schemeClr>
                </a:solidFill>
              </a:defRPr>
            </a:lvl8pPr>
            <a:lvl9pPr marL="2688336" indent="0">
              <a:buNone/>
              <a:defRPr sz="117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2D5F4-BBA8-44B0-8FB9-FB70957C779A}" type="datetimeFigureOut">
              <a:rPr lang="en-IN" smtClean="0"/>
              <a:t>06-12-2021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57463-6A5A-4714-ACD1-F8B8FDB567A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60117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1341750"/>
            <a:ext cx="2914650" cy="319803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1341750"/>
            <a:ext cx="2914650" cy="319803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2D5F4-BBA8-44B0-8FB9-FB70957C779A}" type="datetimeFigureOut">
              <a:rPr lang="en-IN" smtClean="0"/>
              <a:t>06-12-2021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57463-6A5A-4714-ACD1-F8B8FDB567A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552973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268351"/>
            <a:ext cx="5915025" cy="97422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1235577"/>
            <a:ext cx="2901255" cy="605537"/>
          </a:xfrm>
        </p:spPr>
        <p:txBody>
          <a:bodyPr anchor="b"/>
          <a:lstStyle>
            <a:lvl1pPr marL="0" indent="0">
              <a:buNone/>
              <a:defRPr sz="1764" b="1"/>
            </a:lvl1pPr>
            <a:lvl2pPr marL="336042" indent="0">
              <a:buNone/>
              <a:defRPr sz="1470" b="1"/>
            </a:lvl2pPr>
            <a:lvl3pPr marL="672084" indent="0">
              <a:buNone/>
              <a:defRPr sz="1323" b="1"/>
            </a:lvl3pPr>
            <a:lvl4pPr marL="1008126" indent="0">
              <a:buNone/>
              <a:defRPr sz="1176" b="1"/>
            </a:lvl4pPr>
            <a:lvl5pPr marL="1344168" indent="0">
              <a:buNone/>
              <a:defRPr sz="1176" b="1"/>
            </a:lvl5pPr>
            <a:lvl6pPr marL="1680210" indent="0">
              <a:buNone/>
              <a:defRPr sz="1176" b="1"/>
            </a:lvl6pPr>
            <a:lvl7pPr marL="2016252" indent="0">
              <a:buNone/>
              <a:defRPr sz="1176" b="1"/>
            </a:lvl7pPr>
            <a:lvl8pPr marL="2352294" indent="0">
              <a:buNone/>
              <a:defRPr sz="1176" b="1"/>
            </a:lvl8pPr>
            <a:lvl9pPr marL="2688336" indent="0">
              <a:buNone/>
              <a:defRPr sz="117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1841114"/>
            <a:ext cx="2901255" cy="270800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1235577"/>
            <a:ext cx="2915543" cy="605537"/>
          </a:xfrm>
        </p:spPr>
        <p:txBody>
          <a:bodyPr anchor="b"/>
          <a:lstStyle>
            <a:lvl1pPr marL="0" indent="0">
              <a:buNone/>
              <a:defRPr sz="1764" b="1"/>
            </a:lvl1pPr>
            <a:lvl2pPr marL="336042" indent="0">
              <a:buNone/>
              <a:defRPr sz="1470" b="1"/>
            </a:lvl2pPr>
            <a:lvl3pPr marL="672084" indent="0">
              <a:buNone/>
              <a:defRPr sz="1323" b="1"/>
            </a:lvl3pPr>
            <a:lvl4pPr marL="1008126" indent="0">
              <a:buNone/>
              <a:defRPr sz="1176" b="1"/>
            </a:lvl4pPr>
            <a:lvl5pPr marL="1344168" indent="0">
              <a:buNone/>
              <a:defRPr sz="1176" b="1"/>
            </a:lvl5pPr>
            <a:lvl6pPr marL="1680210" indent="0">
              <a:buNone/>
              <a:defRPr sz="1176" b="1"/>
            </a:lvl6pPr>
            <a:lvl7pPr marL="2016252" indent="0">
              <a:buNone/>
              <a:defRPr sz="1176" b="1"/>
            </a:lvl7pPr>
            <a:lvl8pPr marL="2352294" indent="0">
              <a:buNone/>
              <a:defRPr sz="1176" b="1"/>
            </a:lvl8pPr>
            <a:lvl9pPr marL="2688336" indent="0">
              <a:buNone/>
              <a:defRPr sz="117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1841114"/>
            <a:ext cx="2915543" cy="270800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2D5F4-BBA8-44B0-8FB9-FB70957C779A}" type="datetimeFigureOut">
              <a:rPr lang="en-IN" smtClean="0"/>
              <a:t>06-12-2021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57463-6A5A-4714-ACD1-F8B8FDB567A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55982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2D5F4-BBA8-44B0-8FB9-FB70957C779A}" type="datetimeFigureOut">
              <a:rPr lang="en-IN" smtClean="0"/>
              <a:t>06-12-2021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57463-6A5A-4714-ACD1-F8B8FDB567A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112328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2D5F4-BBA8-44B0-8FB9-FB70957C779A}" type="datetimeFigureOut">
              <a:rPr lang="en-IN" smtClean="0"/>
              <a:t>06-12-2021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57463-6A5A-4714-ACD1-F8B8FDB567A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34147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336021"/>
            <a:ext cx="2211884" cy="1176073"/>
          </a:xfrm>
        </p:spPr>
        <p:txBody>
          <a:bodyPr anchor="b"/>
          <a:lstStyle>
            <a:lvl1pPr>
              <a:defRPr sz="235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725713"/>
            <a:ext cx="3471863" cy="3581889"/>
          </a:xfrm>
        </p:spPr>
        <p:txBody>
          <a:bodyPr/>
          <a:lstStyle>
            <a:lvl1pPr>
              <a:defRPr sz="2352"/>
            </a:lvl1pPr>
            <a:lvl2pPr>
              <a:defRPr sz="2058"/>
            </a:lvl2pPr>
            <a:lvl3pPr>
              <a:defRPr sz="1764"/>
            </a:lvl3pPr>
            <a:lvl4pPr>
              <a:defRPr sz="1470"/>
            </a:lvl4pPr>
            <a:lvl5pPr>
              <a:defRPr sz="1470"/>
            </a:lvl5pPr>
            <a:lvl6pPr>
              <a:defRPr sz="1470"/>
            </a:lvl6pPr>
            <a:lvl7pPr>
              <a:defRPr sz="1470"/>
            </a:lvl7pPr>
            <a:lvl8pPr>
              <a:defRPr sz="1470"/>
            </a:lvl8pPr>
            <a:lvl9pPr>
              <a:defRPr sz="147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1512094"/>
            <a:ext cx="2211884" cy="2801341"/>
          </a:xfrm>
        </p:spPr>
        <p:txBody>
          <a:bodyPr/>
          <a:lstStyle>
            <a:lvl1pPr marL="0" indent="0">
              <a:buNone/>
              <a:defRPr sz="1176"/>
            </a:lvl1pPr>
            <a:lvl2pPr marL="336042" indent="0">
              <a:buNone/>
              <a:defRPr sz="1029"/>
            </a:lvl2pPr>
            <a:lvl3pPr marL="672084" indent="0">
              <a:buNone/>
              <a:defRPr sz="882"/>
            </a:lvl3pPr>
            <a:lvl4pPr marL="1008126" indent="0">
              <a:buNone/>
              <a:defRPr sz="735"/>
            </a:lvl4pPr>
            <a:lvl5pPr marL="1344168" indent="0">
              <a:buNone/>
              <a:defRPr sz="735"/>
            </a:lvl5pPr>
            <a:lvl6pPr marL="1680210" indent="0">
              <a:buNone/>
              <a:defRPr sz="735"/>
            </a:lvl6pPr>
            <a:lvl7pPr marL="2016252" indent="0">
              <a:buNone/>
              <a:defRPr sz="735"/>
            </a:lvl7pPr>
            <a:lvl8pPr marL="2352294" indent="0">
              <a:buNone/>
              <a:defRPr sz="735"/>
            </a:lvl8pPr>
            <a:lvl9pPr marL="2688336" indent="0">
              <a:buNone/>
              <a:defRPr sz="73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2D5F4-BBA8-44B0-8FB9-FB70957C779A}" type="datetimeFigureOut">
              <a:rPr lang="en-IN" smtClean="0"/>
              <a:t>06-12-2021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57463-6A5A-4714-ACD1-F8B8FDB567A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986654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336021"/>
            <a:ext cx="2211884" cy="1176073"/>
          </a:xfrm>
        </p:spPr>
        <p:txBody>
          <a:bodyPr anchor="b"/>
          <a:lstStyle>
            <a:lvl1pPr>
              <a:defRPr sz="235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725713"/>
            <a:ext cx="3471863" cy="3581889"/>
          </a:xfrm>
        </p:spPr>
        <p:txBody>
          <a:bodyPr anchor="t"/>
          <a:lstStyle>
            <a:lvl1pPr marL="0" indent="0">
              <a:buNone/>
              <a:defRPr sz="2352"/>
            </a:lvl1pPr>
            <a:lvl2pPr marL="336042" indent="0">
              <a:buNone/>
              <a:defRPr sz="2058"/>
            </a:lvl2pPr>
            <a:lvl3pPr marL="672084" indent="0">
              <a:buNone/>
              <a:defRPr sz="1764"/>
            </a:lvl3pPr>
            <a:lvl4pPr marL="1008126" indent="0">
              <a:buNone/>
              <a:defRPr sz="1470"/>
            </a:lvl4pPr>
            <a:lvl5pPr marL="1344168" indent="0">
              <a:buNone/>
              <a:defRPr sz="1470"/>
            </a:lvl5pPr>
            <a:lvl6pPr marL="1680210" indent="0">
              <a:buNone/>
              <a:defRPr sz="1470"/>
            </a:lvl6pPr>
            <a:lvl7pPr marL="2016252" indent="0">
              <a:buNone/>
              <a:defRPr sz="1470"/>
            </a:lvl7pPr>
            <a:lvl8pPr marL="2352294" indent="0">
              <a:buNone/>
              <a:defRPr sz="1470"/>
            </a:lvl8pPr>
            <a:lvl9pPr marL="2688336" indent="0">
              <a:buNone/>
              <a:defRPr sz="147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1512094"/>
            <a:ext cx="2211884" cy="2801341"/>
          </a:xfrm>
        </p:spPr>
        <p:txBody>
          <a:bodyPr/>
          <a:lstStyle>
            <a:lvl1pPr marL="0" indent="0">
              <a:buNone/>
              <a:defRPr sz="1176"/>
            </a:lvl1pPr>
            <a:lvl2pPr marL="336042" indent="0">
              <a:buNone/>
              <a:defRPr sz="1029"/>
            </a:lvl2pPr>
            <a:lvl3pPr marL="672084" indent="0">
              <a:buNone/>
              <a:defRPr sz="882"/>
            </a:lvl3pPr>
            <a:lvl4pPr marL="1008126" indent="0">
              <a:buNone/>
              <a:defRPr sz="735"/>
            </a:lvl4pPr>
            <a:lvl5pPr marL="1344168" indent="0">
              <a:buNone/>
              <a:defRPr sz="735"/>
            </a:lvl5pPr>
            <a:lvl6pPr marL="1680210" indent="0">
              <a:buNone/>
              <a:defRPr sz="735"/>
            </a:lvl6pPr>
            <a:lvl7pPr marL="2016252" indent="0">
              <a:buNone/>
              <a:defRPr sz="735"/>
            </a:lvl7pPr>
            <a:lvl8pPr marL="2352294" indent="0">
              <a:buNone/>
              <a:defRPr sz="735"/>
            </a:lvl8pPr>
            <a:lvl9pPr marL="2688336" indent="0">
              <a:buNone/>
              <a:defRPr sz="73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2D5F4-BBA8-44B0-8FB9-FB70957C779A}" type="datetimeFigureOut">
              <a:rPr lang="en-IN" smtClean="0"/>
              <a:t>06-12-2021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57463-6A5A-4714-ACD1-F8B8FDB567A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791545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268351"/>
            <a:ext cx="5915025" cy="9742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1341750"/>
            <a:ext cx="5915025" cy="31980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4671625"/>
            <a:ext cx="1543050" cy="2683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8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32D5F4-BBA8-44B0-8FB9-FB70957C779A}" type="datetimeFigureOut">
              <a:rPr lang="en-IN" smtClean="0"/>
              <a:t>06-12-2021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4671625"/>
            <a:ext cx="2314575" cy="2683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8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4671625"/>
            <a:ext cx="1543050" cy="2683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8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257463-6A5A-4714-ACD1-F8B8FDB567A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79065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72084" rtl="0" eaLnBrk="1" latinLnBrk="0" hangingPunct="1">
        <a:lnSpc>
          <a:spcPct val="90000"/>
        </a:lnSpc>
        <a:spcBef>
          <a:spcPct val="0"/>
        </a:spcBef>
        <a:buNone/>
        <a:defRPr sz="323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8021" indent="-168021" algn="l" defTabSz="672084" rtl="0" eaLnBrk="1" latinLnBrk="0" hangingPunct="1">
        <a:lnSpc>
          <a:spcPct val="90000"/>
        </a:lnSpc>
        <a:spcBef>
          <a:spcPts val="735"/>
        </a:spcBef>
        <a:buFont typeface="Arial" panose="020B0604020202020204" pitchFamily="34" charset="0"/>
        <a:buChar char="•"/>
        <a:defRPr sz="2058" kern="1200">
          <a:solidFill>
            <a:schemeClr val="tx1"/>
          </a:solidFill>
          <a:latin typeface="+mn-lt"/>
          <a:ea typeface="+mn-ea"/>
          <a:cs typeface="+mn-cs"/>
        </a:defRPr>
      </a:lvl1pPr>
      <a:lvl2pPr marL="504063" indent="-168021" algn="l" defTabSz="672084" rtl="0" eaLnBrk="1" latinLnBrk="0" hangingPunct="1">
        <a:lnSpc>
          <a:spcPct val="90000"/>
        </a:lnSpc>
        <a:spcBef>
          <a:spcPts val="368"/>
        </a:spcBef>
        <a:buFont typeface="Arial" panose="020B0604020202020204" pitchFamily="34" charset="0"/>
        <a:buChar char="•"/>
        <a:defRPr sz="1764" kern="1200">
          <a:solidFill>
            <a:schemeClr val="tx1"/>
          </a:solidFill>
          <a:latin typeface="+mn-lt"/>
          <a:ea typeface="+mn-ea"/>
          <a:cs typeface="+mn-cs"/>
        </a:defRPr>
      </a:lvl2pPr>
      <a:lvl3pPr marL="840105" indent="-168021" algn="l" defTabSz="672084" rtl="0" eaLnBrk="1" latinLnBrk="0" hangingPunct="1">
        <a:lnSpc>
          <a:spcPct val="90000"/>
        </a:lnSpc>
        <a:spcBef>
          <a:spcPts val="368"/>
        </a:spcBef>
        <a:buFont typeface="Arial" panose="020B0604020202020204" pitchFamily="34" charset="0"/>
        <a:buChar char="•"/>
        <a:defRPr sz="1470" kern="1200">
          <a:solidFill>
            <a:schemeClr val="tx1"/>
          </a:solidFill>
          <a:latin typeface="+mn-lt"/>
          <a:ea typeface="+mn-ea"/>
          <a:cs typeface="+mn-cs"/>
        </a:defRPr>
      </a:lvl3pPr>
      <a:lvl4pPr marL="1176147" indent="-168021" algn="l" defTabSz="672084" rtl="0" eaLnBrk="1" latinLnBrk="0" hangingPunct="1">
        <a:lnSpc>
          <a:spcPct val="90000"/>
        </a:lnSpc>
        <a:spcBef>
          <a:spcPts val="368"/>
        </a:spcBef>
        <a:buFont typeface="Arial" panose="020B0604020202020204" pitchFamily="34" charset="0"/>
        <a:buChar char="•"/>
        <a:defRPr sz="1323" kern="1200">
          <a:solidFill>
            <a:schemeClr val="tx1"/>
          </a:solidFill>
          <a:latin typeface="+mn-lt"/>
          <a:ea typeface="+mn-ea"/>
          <a:cs typeface="+mn-cs"/>
        </a:defRPr>
      </a:lvl4pPr>
      <a:lvl5pPr marL="1512189" indent="-168021" algn="l" defTabSz="672084" rtl="0" eaLnBrk="1" latinLnBrk="0" hangingPunct="1">
        <a:lnSpc>
          <a:spcPct val="90000"/>
        </a:lnSpc>
        <a:spcBef>
          <a:spcPts val="368"/>
        </a:spcBef>
        <a:buFont typeface="Arial" panose="020B0604020202020204" pitchFamily="34" charset="0"/>
        <a:buChar char="•"/>
        <a:defRPr sz="1323" kern="1200">
          <a:solidFill>
            <a:schemeClr val="tx1"/>
          </a:solidFill>
          <a:latin typeface="+mn-lt"/>
          <a:ea typeface="+mn-ea"/>
          <a:cs typeface="+mn-cs"/>
        </a:defRPr>
      </a:lvl5pPr>
      <a:lvl6pPr marL="1848231" indent="-168021" algn="l" defTabSz="672084" rtl="0" eaLnBrk="1" latinLnBrk="0" hangingPunct="1">
        <a:lnSpc>
          <a:spcPct val="90000"/>
        </a:lnSpc>
        <a:spcBef>
          <a:spcPts val="368"/>
        </a:spcBef>
        <a:buFont typeface="Arial" panose="020B0604020202020204" pitchFamily="34" charset="0"/>
        <a:buChar char="•"/>
        <a:defRPr sz="1323" kern="1200">
          <a:solidFill>
            <a:schemeClr val="tx1"/>
          </a:solidFill>
          <a:latin typeface="+mn-lt"/>
          <a:ea typeface="+mn-ea"/>
          <a:cs typeface="+mn-cs"/>
        </a:defRPr>
      </a:lvl6pPr>
      <a:lvl7pPr marL="2184273" indent="-168021" algn="l" defTabSz="672084" rtl="0" eaLnBrk="1" latinLnBrk="0" hangingPunct="1">
        <a:lnSpc>
          <a:spcPct val="90000"/>
        </a:lnSpc>
        <a:spcBef>
          <a:spcPts val="368"/>
        </a:spcBef>
        <a:buFont typeface="Arial" panose="020B0604020202020204" pitchFamily="34" charset="0"/>
        <a:buChar char="•"/>
        <a:defRPr sz="1323" kern="1200">
          <a:solidFill>
            <a:schemeClr val="tx1"/>
          </a:solidFill>
          <a:latin typeface="+mn-lt"/>
          <a:ea typeface="+mn-ea"/>
          <a:cs typeface="+mn-cs"/>
        </a:defRPr>
      </a:lvl7pPr>
      <a:lvl8pPr marL="2520315" indent="-168021" algn="l" defTabSz="672084" rtl="0" eaLnBrk="1" latinLnBrk="0" hangingPunct="1">
        <a:lnSpc>
          <a:spcPct val="90000"/>
        </a:lnSpc>
        <a:spcBef>
          <a:spcPts val="368"/>
        </a:spcBef>
        <a:buFont typeface="Arial" panose="020B0604020202020204" pitchFamily="34" charset="0"/>
        <a:buChar char="•"/>
        <a:defRPr sz="1323" kern="1200">
          <a:solidFill>
            <a:schemeClr val="tx1"/>
          </a:solidFill>
          <a:latin typeface="+mn-lt"/>
          <a:ea typeface="+mn-ea"/>
          <a:cs typeface="+mn-cs"/>
        </a:defRPr>
      </a:lvl8pPr>
      <a:lvl9pPr marL="2856357" indent="-168021" algn="l" defTabSz="672084" rtl="0" eaLnBrk="1" latinLnBrk="0" hangingPunct="1">
        <a:lnSpc>
          <a:spcPct val="90000"/>
        </a:lnSpc>
        <a:spcBef>
          <a:spcPts val="368"/>
        </a:spcBef>
        <a:buFont typeface="Arial" panose="020B0604020202020204" pitchFamily="34" charset="0"/>
        <a:buChar char="•"/>
        <a:defRPr sz="132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72084" rtl="0" eaLnBrk="1" latinLnBrk="0" hangingPunct="1">
        <a:defRPr sz="1323" kern="1200">
          <a:solidFill>
            <a:schemeClr val="tx1"/>
          </a:solidFill>
          <a:latin typeface="+mn-lt"/>
          <a:ea typeface="+mn-ea"/>
          <a:cs typeface="+mn-cs"/>
        </a:defRPr>
      </a:lvl1pPr>
      <a:lvl2pPr marL="336042" algn="l" defTabSz="672084" rtl="0" eaLnBrk="1" latinLnBrk="0" hangingPunct="1">
        <a:defRPr sz="1323" kern="1200">
          <a:solidFill>
            <a:schemeClr val="tx1"/>
          </a:solidFill>
          <a:latin typeface="+mn-lt"/>
          <a:ea typeface="+mn-ea"/>
          <a:cs typeface="+mn-cs"/>
        </a:defRPr>
      </a:lvl2pPr>
      <a:lvl3pPr marL="672084" algn="l" defTabSz="672084" rtl="0" eaLnBrk="1" latinLnBrk="0" hangingPunct="1">
        <a:defRPr sz="1323" kern="1200">
          <a:solidFill>
            <a:schemeClr val="tx1"/>
          </a:solidFill>
          <a:latin typeface="+mn-lt"/>
          <a:ea typeface="+mn-ea"/>
          <a:cs typeface="+mn-cs"/>
        </a:defRPr>
      </a:lvl3pPr>
      <a:lvl4pPr marL="1008126" algn="l" defTabSz="672084" rtl="0" eaLnBrk="1" latinLnBrk="0" hangingPunct="1">
        <a:defRPr sz="1323" kern="1200">
          <a:solidFill>
            <a:schemeClr val="tx1"/>
          </a:solidFill>
          <a:latin typeface="+mn-lt"/>
          <a:ea typeface="+mn-ea"/>
          <a:cs typeface="+mn-cs"/>
        </a:defRPr>
      </a:lvl4pPr>
      <a:lvl5pPr marL="1344168" algn="l" defTabSz="672084" rtl="0" eaLnBrk="1" latinLnBrk="0" hangingPunct="1">
        <a:defRPr sz="1323" kern="1200">
          <a:solidFill>
            <a:schemeClr val="tx1"/>
          </a:solidFill>
          <a:latin typeface="+mn-lt"/>
          <a:ea typeface="+mn-ea"/>
          <a:cs typeface="+mn-cs"/>
        </a:defRPr>
      </a:lvl5pPr>
      <a:lvl6pPr marL="1680210" algn="l" defTabSz="672084" rtl="0" eaLnBrk="1" latinLnBrk="0" hangingPunct="1">
        <a:defRPr sz="1323" kern="1200">
          <a:solidFill>
            <a:schemeClr val="tx1"/>
          </a:solidFill>
          <a:latin typeface="+mn-lt"/>
          <a:ea typeface="+mn-ea"/>
          <a:cs typeface="+mn-cs"/>
        </a:defRPr>
      </a:lvl6pPr>
      <a:lvl7pPr marL="2016252" algn="l" defTabSz="672084" rtl="0" eaLnBrk="1" latinLnBrk="0" hangingPunct="1">
        <a:defRPr sz="1323" kern="1200">
          <a:solidFill>
            <a:schemeClr val="tx1"/>
          </a:solidFill>
          <a:latin typeface="+mn-lt"/>
          <a:ea typeface="+mn-ea"/>
          <a:cs typeface="+mn-cs"/>
        </a:defRPr>
      </a:lvl7pPr>
      <a:lvl8pPr marL="2352294" algn="l" defTabSz="672084" rtl="0" eaLnBrk="1" latinLnBrk="0" hangingPunct="1">
        <a:defRPr sz="1323" kern="1200">
          <a:solidFill>
            <a:schemeClr val="tx1"/>
          </a:solidFill>
          <a:latin typeface="+mn-lt"/>
          <a:ea typeface="+mn-ea"/>
          <a:cs typeface="+mn-cs"/>
        </a:defRPr>
      </a:lvl8pPr>
      <a:lvl9pPr marL="2688336" algn="l" defTabSz="672084" rtl="0" eaLnBrk="1" latinLnBrk="0" hangingPunct="1">
        <a:defRPr sz="132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>
            <a:extLst>
              <a:ext uri="{FF2B5EF4-FFF2-40B4-BE49-F238E27FC236}">
                <a16:creationId xmlns:a16="http://schemas.microsoft.com/office/drawing/2014/main" id="{37FF2276-1418-4458-A3BA-9EA8BA7D2958}"/>
              </a:ext>
            </a:extLst>
          </p:cNvPr>
          <p:cNvSpPr txBox="1"/>
          <p:nvPr/>
        </p:nvSpPr>
        <p:spPr>
          <a:xfrm>
            <a:off x="206665" y="6366016"/>
            <a:ext cx="458047" cy="276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199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892FDA21-96E5-41A1-857B-BB9F5CB9B72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437213" y="398611"/>
            <a:ext cx="1943481" cy="2188426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6CF3A98B-D90D-403B-A68D-27E080BA4539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447394" y="2764681"/>
            <a:ext cx="1894117" cy="218842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1BA84C28-6235-4DCF-B75C-2DD3406B3A81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4240492" y="402475"/>
            <a:ext cx="1976388" cy="215511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9C5A0B3-1D86-49C7-9248-CFBA7EC293DF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2380694" y="400543"/>
            <a:ext cx="1892708" cy="218842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938CCCA0-C3CE-453A-8E54-F7A20A35F397}"/>
              </a:ext>
            </a:extLst>
          </p:cNvPr>
          <p:cNvPicPr/>
          <p:nvPr/>
        </p:nvPicPr>
        <p:blipFill>
          <a:blip r:embed="rId6"/>
          <a:stretch>
            <a:fillRect/>
          </a:stretch>
        </p:blipFill>
        <p:spPr>
          <a:xfrm>
            <a:off x="2331332" y="2769191"/>
            <a:ext cx="1942070" cy="218842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DB741ED6-576B-4C34-A4A4-016FB96196CD}"/>
              </a:ext>
            </a:extLst>
          </p:cNvPr>
          <p:cNvPicPr/>
          <p:nvPr/>
        </p:nvPicPr>
        <p:blipFill>
          <a:blip r:embed="rId7"/>
          <a:stretch>
            <a:fillRect/>
          </a:stretch>
        </p:blipFill>
        <p:spPr>
          <a:xfrm>
            <a:off x="4228937" y="2769193"/>
            <a:ext cx="1867007" cy="2188426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617923D8-38D9-4610-BBA1-C29DBD361FEB}"/>
              </a:ext>
            </a:extLst>
          </p:cNvPr>
          <p:cNvSpPr txBox="1"/>
          <p:nvPr/>
        </p:nvSpPr>
        <p:spPr>
          <a:xfrm>
            <a:off x="1075103" y="147929"/>
            <a:ext cx="1130618" cy="276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1199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CLSPN</a:t>
            </a:r>
            <a:endParaRPr lang="en-IN" sz="1199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F063223-AEA5-4DB8-95A1-43CAC15488E4}"/>
              </a:ext>
            </a:extLst>
          </p:cNvPr>
          <p:cNvSpPr txBox="1"/>
          <p:nvPr/>
        </p:nvSpPr>
        <p:spPr>
          <a:xfrm>
            <a:off x="3032992" y="142723"/>
            <a:ext cx="1130618" cy="276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1199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TFAP2A</a:t>
            </a:r>
            <a:endParaRPr lang="en-IN" sz="1199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BCD0E30-91D1-475D-82BE-0CCD359952B4}"/>
              </a:ext>
            </a:extLst>
          </p:cNvPr>
          <p:cNvSpPr txBox="1"/>
          <p:nvPr/>
        </p:nvSpPr>
        <p:spPr>
          <a:xfrm>
            <a:off x="4925701" y="142724"/>
            <a:ext cx="1130618" cy="276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1199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RASEF</a:t>
            </a:r>
            <a:endParaRPr lang="en-IN" sz="1199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62BB721-0F28-4D17-9507-0B3DA48D6A82}"/>
              </a:ext>
            </a:extLst>
          </p:cNvPr>
          <p:cNvSpPr txBox="1"/>
          <p:nvPr/>
        </p:nvSpPr>
        <p:spPr>
          <a:xfrm>
            <a:off x="1018501" y="2591546"/>
            <a:ext cx="1440580" cy="276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1199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HIST1H3H</a:t>
            </a:r>
            <a:endParaRPr lang="en-IN" sz="1199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48C2090-7D88-448E-9A0E-7D3CC41A7446}"/>
              </a:ext>
            </a:extLst>
          </p:cNvPr>
          <p:cNvSpPr txBox="1"/>
          <p:nvPr/>
        </p:nvSpPr>
        <p:spPr>
          <a:xfrm>
            <a:off x="3156839" y="2591547"/>
            <a:ext cx="1072098" cy="276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1199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AKT3</a:t>
            </a:r>
            <a:endParaRPr lang="en-IN" sz="1199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8E31149-BCAD-4296-BF41-E8E6C0EA1A61}"/>
              </a:ext>
            </a:extLst>
          </p:cNvPr>
          <p:cNvSpPr txBox="1"/>
          <p:nvPr/>
        </p:nvSpPr>
        <p:spPr>
          <a:xfrm>
            <a:off x="5112085" y="2591547"/>
            <a:ext cx="1072098" cy="276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1199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ITPRI</a:t>
            </a:r>
            <a:endParaRPr lang="en-IN" sz="1199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21849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156</TotalTime>
  <Words>7</Words>
  <Application>Microsoft Office PowerPoint</Application>
  <PresentationFormat>Custom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Shreyas H K</dc:creator>
  <cp:lastModifiedBy>Sangavi E</cp:lastModifiedBy>
  <cp:revision>10</cp:revision>
  <dcterms:created xsi:type="dcterms:W3CDTF">2021-08-07T15:08:47Z</dcterms:created>
  <dcterms:modified xsi:type="dcterms:W3CDTF">2021-12-06T14:14:04Z</dcterms:modified>
</cp:coreProperties>
</file>