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sldIdLst>
    <p:sldId id="256" r:id="rId2"/>
  </p:sldIdLst>
  <p:sldSz cx="25307925" cy="14436725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38" d="100"/>
          <a:sy n="38" d="100"/>
        </p:scale>
        <p:origin x="792" y="10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163491" y="2362678"/>
            <a:ext cx="18980944" cy="5026119"/>
          </a:xfrm>
        </p:spPr>
        <p:txBody>
          <a:bodyPr anchor="b"/>
          <a:lstStyle>
            <a:lvl1pPr algn="ctr">
              <a:defRPr sz="12455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163491" y="7582624"/>
            <a:ext cx="18980944" cy="3485532"/>
          </a:xfrm>
        </p:spPr>
        <p:txBody>
          <a:bodyPr/>
          <a:lstStyle>
            <a:lvl1pPr marL="0" indent="0" algn="ctr">
              <a:buNone/>
              <a:defRPr sz="4982"/>
            </a:lvl1pPr>
            <a:lvl2pPr marL="949056" indent="0" algn="ctr">
              <a:buNone/>
              <a:defRPr sz="4152"/>
            </a:lvl2pPr>
            <a:lvl3pPr marL="1898112" indent="0" algn="ctr">
              <a:buNone/>
              <a:defRPr sz="3736"/>
            </a:lvl3pPr>
            <a:lvl4pPr marL="2847167" indent="0" algn="ctr">
              <a:buNone/>
              <a:defRPr sz="3321"/>
            </a:lvl4pPr>
            <a:lvl5pPr marL="3796223" indent="0" algn="ctr">
              <a:buNone/>
              <a:defRPr sz="3321"/>
            </a:lvl5pPr>
            <a:lvl6pPr marL="4745279" indent="0" algn="ctr">
              <a:buNone/>
              <a:defRPr sz="3321"/>
            </a:lvl6pPr>
            <a:lvl7pPr marL="5694335" indent="0" algn="ctr">
              <a:buNone/>
              <a:defRPr sz="3321"/>
            </a:lvl7pPr>
            <a:lvl8pPr marL="6643390" indent="0" algn="ctr">
              <a:buNone/>
              <a:defRPr sz="3321"/>
            </a:lvl8pPr>
            <a:lvl9pPr marL="7592446" indent="0" algn="ctr">
              <a:buNone/>
              <a:defRPr sz="3321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93AFD-29D4-4E08-8DEC-EEB505238C5C}" type="datetimeFigureOut">
              <a:rPr lang="en-IN" smtClean="0"/>
              <a:t>06-12-2021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F0BB5-3710-46CF-BB8D-6D375E3E397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5274051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93AFD-29D4-4E08-8DEC-EEB505238C5C}" type="datetimeFigureOut">
              <a:rPr lang="en-IN" smtClean="0"/>
              <a:t>06-12-2021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F0BB5-3710-46CF-BB8D-6D375E3E397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0944865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8110984" y="768622"/>
            <a:ext cx="5457021" cy="1223445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739920" y="768622"/>
            <a:ext cx="16054715" cy="1223445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93AFD-29D4-4E08-8DEC-EEB505238C5C}" type="datetimeFigureOut">
              <a:rPr lang="en-IN" smtClean="0"/>
              <a:t>06-12-2021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F0BB5-3710-46CF-BB8D-6D375E3E397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2492262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93AFD-29D4-4E08-8DEC-EEB505238C5C}" type="datetimeFigureOut">
              <a:rPr lang="en-IN" smtClean="0"/>
              <a:t>06-12-2021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F0BB5-3710-46CF-BB8D-6D375E3E397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7924346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26739" y="3599158"/>
            <a:ext cx="21828085" cy="6005276"/>
          </a:xfrm>
        </p:spPr>
        <p:txBody>
          <a:bodyPr anchor="b"/>
          <a:lstStyle>
            <a:lvl1pPr>
              <a:defRPr sz="12455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26739" y="9661245"/>
            <a:ext cx="21828085" cy="3158033"/>
          </a:xfrm>
        </p:spPr>
        <p:txBody>
          <a:bodyPr/>
          <a:lstStyle>
            <a:lvl1pPr marL="0" indent="0">
              <a:buNone/>
              <a:defRPr sz="4982">
                <a:solidFill>
                  <a:schemeClr val="tx1">
                    <a:tint val="75000"/>
                  </a:schemeClr>
                </a:solidFill>
              </a:defRPr>
            </a:lvl1pPr>
            <a:lvl2pPr marL="949056" indent="0">
              <a:buNone/>
              <a:defRPr sz="4152">
                <a:solidFill>
                  <a:schemeClr val="tx1">
                    <a:tint val="75000"/>
                  </a:schemeClr>
                </a:solidFill>
              </a:defRPr>
            </a:lvl2pPr>
            <a:lvl3pPr marL="1898112" indent="0">
              <a:buNone/>
              <a:defRPr sz="3736">
                <a:solidFill>
                  <a:schemeClr val="tx1">
                    <a:tint val="75000"/>
                  </a:schemeClr>
                </a:solidFill>
              </a:defRPr>
            </a:lvl3pPr>
            <a:lvl4pPr marL="2847167" indent="0">
              <a:buNone/>
              <a:defRPr sz="3321">
                <a:solidFill>
                  <a:schemeClr val="tx1">
                    <a:tint val="75000"/>
                  </a:schemeClr>
                </a:solidFill>
              </a:defRPr>
            </a:lvl4pPr>
            <a:lvl5pPr marL="3796223" indent="0">
              <a:buNone/>
              <a:defRPr sz="3321">
                <a:solidFill>
                  <a:schemeClr val="tx1">
                    <a:tint val="75000"/>
                  </a:schemeClr>
                </a:solidFill>
              </a:defRPr>
            </a:lvl5pPr>
            <a:lvl6pPr marL="4745279" indent="0">
              <a:buNone/>
              <a:defRPr sz="3321">
                <a:solidFill>
                  <a:schemeClr val="tx1">
                    <a:tint val="75000"/>
                  </a:schemeClr>
                </a:solidFill>
              </a:defRPr>
            </a:lvl6pPr>
            <a:lvl7pPr marL="5694335" indent="0">
              <a:buNone/>
              <a:defRPr sz="3321">
                <a:solidFill>
                  <a:schemeClr val="tx1">
                    <a:tint val="75000"/>
                  </a:schemeClr>
                </a:solidFill>
              </a:defRPr>
            </a:lvl7pPr>
            <a:lvl8pPr marL="6643390" indent="0">
              <a:buNone/>
              <a:defRPr sz="3321">
                <a:solidFill>
                  <a:schemeClr val="tx1">
                    <a:tint val="75000"/>
                  </a:schemeClr>
                </a:solidFill>
              </a:defRPr>
            </a:lvl8pPr>
            <a:lvl9pPr marL="7592446" indent="0">
              <a:buNone/>
              <a:defRPr sz="332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93AFD-29D4-4E08-8DEC-EEB505238C5C}" type="datetimeFigureOut">
              <a:rPr lang="en-IN" smtClean="0"/>
              <a:t>06-12-2021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F0BB5-3710-46CF-BB8D-6D375E3E397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8228274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739920" y="3843110"/>
            <a:ext cx="10755868" cy="915996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812137" y="3843110"/>
            <a:ext cx="10755868" cy="915996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93AFD-29D4-4E08-8DEC-EEB505238C5C}" type="datetimeFigureOut">
              <a:rPr lang="en-IN" smtClean="0"/>
              <a:t>06-12-2021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F0BB5-3710-46CF-BB8D-6D375E3E397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633598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43216" y="768623"/>
            <a:ext cx="21828085" cy="279043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43217" y="3539004"/>
            <a:ext cx="10706438" cy="1734411"/>
          </a:xfrm>
        </p:spPr>
        <p:txBody>
          <a:bodyPr anchor="b"/>
          <a:lstStyle>
            <a:lvl1pPr marL="0" indent="0">
              <a:buNone/>
              <a:defRPr sz="4982" b="1"/>
            </a:lvl1pPr>
            <a:lvl2pPr marL="949056" indent="0">
              <a:buNone/>
              <a:defRPr sz="4152" b="1"/>
            </a:lvl2pPr>
            <a:lvl3pPr marL="1898112" indent="0">
              <a:buNone/>
              <a:defRPr sz="3736" b="1"/>
            </a:lvl3pPr>
            <a:lvl4pPr marL="2847167" indent="0">
              <a:buNone/>
              <a:defRPr sz="3321" b="1"/>
            </a:lvl4pPr>
            <a:lvl5pPr marL="3796223" indent="0">
              <a:buNone/>
              <a:defRPr sz="3321" b="1"/>
            </a:lvl5pPr>
            <a:lvl6pPr marL="4745279" indent="0">
              <a:buNone/>
              <a:defRPr sz="3321" b="1"/>
            </a:lvl6pPr>
            <a:lvl7pPr marL="5694335" indent="0">
              <a:buNone/>
              <a:defRPr sz="3321" b="1"/>
            </a:lvl7pPr>
            <a:lvl8pPr marL="6643390" indent="0">
              <a:buNone/>
              <a:defRPr sz="3321" b="1"/>
            </a:lvl8pPr>
            <a:lvl9pPr marL="7592446" indent="0">
              <a:buNone/>
              <a:defRPr sz="3321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743217" y="5273415"/>
            <a:ext cx="10706438" cy="775639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2812137" y="3539004"/>
            <a:ext cx="10759164" cy="1734411"/>
          </a:xfrm>
        </p:spPr>
        <p:txBody>
          <a:bodyPr anchor="b"/>
          <a:lstStyle>
            <a:lvl1pPr marL="0" indent="0">
              <a:buNone/>
              <a:defRPr sz="4982" b="1"/>
            </a:lvl1pPr>
            <a:lvl2pPr marL="949056" indent="0">
              <a:buNone/>
              <a:defRPr sz="4152" b="1"/>
            </a:lvl2pPr>
            <a:lvl3pPr marL="1898112" indent="0">
              <a:buNone/>
              <a:defRPr sz="3736" b="1"/>
            </a:lvl3pPr>
            <a:lvl4pPr marL="2847167" indent="0">
              <a:buNone/>
              <a:defRPr sz="3321" b="1"/>
            </a:lvl4pPr>
            <a:lvl5pPr marL="3796223" indent="0">
              <a:buNone/>
              <a:defRPr sz="3321" b="1"/>
            </a:lvl5pPr>
            <a:lvl6pPr marL="4745279" indent="0">
              <a:buNone/>
              <a:defRPr sz="3321" b="1"/>
            </a:lvl6pPr>
            <a:lvl7pPr marL="5694335" indent="0">
              <a:buNone/>
              <a:defRPr sz="3321" b="1"/>
            </a:lvl7pPr>
            <a:lvl8pPr marL="6643390" indent="0">
              <a:buNone/>
              <a:defRPr sz="3321" b="1"/>
            </a:lvl8pPr>
            <a:lvl9pPr marL="7592446" indent="0">
              <a:buNone/>
              <a:defRPr sz="3321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2812137" y="5273415"/>
            <a:ext cx="10759164" cy="775639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93AFD-29D4-4E08-8DEC-EEB505238C5C}" type="datetimeFigureOut">
              <a:rPr lang="en-IN" smtClean="0"/>
              <a:t>06-12-2021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F0BB5-3710-46CF-BB8D-6D375E3E397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7300514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93AFD-29D4-4E08-8DEC-EEB505238C5C}" type="datetimeFigureOut">
              <a:rPr lang="en-IN" smtClean="0"/>
              <a:t>06-12-2021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F0BB5-3710-46CF-BB8D-6D375E3E397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8651493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93AFD-29D4-4E08-8DEC-EEB505238C5C}" type="datetimeFigureOut">
              <a:rPr lang="en-IN" smtClean="0"/>
              <a:t>06-12-2021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F0BB5-3710-46CF-BB8D-6D375E3E397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9076011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43217" y="962448"/>
            <a:ext cx="8162464" cy="3368569"/>
          </a:xfrm>
        </p:spPr>
        <p:txBody>
          <a:bodyPr anchor="b"/>
          <a:lstStyle>
            <a:lvl1pPr>
              <a:defRPr sz="6643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9164" y="2078622"/>
            <a:ext cx="12812137" cy="10259432"/>
          </a:xfrm>
        </p:spPr>
        <p:txBody>
          <a:bodyPr/>
          <a:lstStyle>
            <a:lvl1pPr>
              <a:defRPr sz="6643"/>
            </a:lvl1pPr>
            <a:lvl2pPr>
              <a:defRPr sz="5812"/>
            </a:lvl2pPr>
            <a:lvl3pPr>
              <a:defRPr sz="4982"/>
            </a:lvl3pPr>
            <a:lvl4pPr>
              <a:defRPr sz="4152"/>
            </a:lvl4pPr>
            <a:lvl5pPr>
              <a:defRPr sz="4152"/>
            </a:lvl5pPr>
            <a:lvl6pPr>
              <a:defRPr sz="4152"/>
            </a:lvl6pPr>
            <a:lvl7pPr>
              <a:defRPr sz="4152"/>
            </a:lvl7pPr>
            <a:lvl8pPr>
              <a:defRPr sz="4152"/>
            </a:lvl8pPr>
            <a:lvl9pPr>
              <a:defRPr sz="4152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43217" y="4331017"/>
            <a:ext cx="8162464" cy="8023746"/>
          </a:xfrm>
        </p:spPr>
        <p:txBody>
          <a:bodyPr/>
          <a:lstStyle>
            <a:lvl1pPr marL="0" indent="0">
              <a:buNone/>
              <a:defRPr sz="3321"/>
            </a:lvl1pPr>
            <a:lvl2pPr marL="949056" indent="0">
              <a:buNone/>
              <a:defRPr sz="2906"/>
            </a:lvl2pPr>
            <a:lvl3pPr marL="1898112" indent="0">
              <a:buNone/>
              <a:defRPr sz="2491"/>
            </a:lvl3pPr>
            <a:lvl4pPr marL="2847167" indent="0">
              <a:buNone/>
              <a:defRPr sz="2076"/>
            </a:lvl4pPr>
            <a:lvl5pPr marL="3796223" indent="0">
              <a:buNone/>
              <a:defRPr sz="2076"/>
            </a:lvl5pPr>
            <a:lvl6pPr marL="4745279" indent="0">
              <a:buNone/>
              <a:defRPr sz="2076"/>
            </a:lvl6pPr>
            <a:lvl7pPr marL="5694335" indent="0">
              <a:buNone/>
              <a:defRPr sz="2076"/>
            </a:lvl7pPr>
            <a:lvl8pPr marL="6643390" indent="0">
              <a:buNone/>
              <a:defRPr sz="2076"/>
            </a:lvl8pPr>
            <a:lvl9pPr marL="7592446" indent="0">
              <a:buNone/>
              <a:defRPr sz="2076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93AFD-29D4-4E08-8DEC-EEB505238C5C}" type="datetimeFigureOut">
              <a:rPr lang="en-IN" smtClean="0"/>
              <a:t>06-12-2021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F0BB5-3710-46CF-BB8D-6D375E3E397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5179311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43217" y="962448"/>
            <a:ext cx="8162464" cy="3368569"/>
          </a:xfrm>
        </p:spPr>
        <p:txBody>
          <a:bodyPr anchor="b"/>
          <a:lstStyle>
            <a:lvl1pPr>
              <a:defRPr sz="6643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759164" y="2078622"/>
            <a:ext cx="12812137" cy="10259432"/>
          </a:xfrm>
        </p:spPr>
        <p:txBody>
          <a:bodyPr anchor="t"/>
          <a:lstStyle>
            <a:lvl1pPr marL="0" indent="0">
              <a:buNone/>
              <a:defRPr sz="6643"/>
            </a:lvl1pPr>
            <a:lvl2pPr marL="949056" indent="0">
              <a:buNone/>
              <a:defRPr sz="5812"/>
            </a:lvl2pPr>
            <a:lvl3pPr marL="1898112" indent="0">
              <a:buNone/>
              <a:defRPr sz="4982"/>
            </a:lvl3pPr>
            <a:lvl4pPr marL="2847167" indent="0">
              <a:buNone/>
              <a:defRPr sz="4152"/>
            </a:lvl4pPr>
            <a:lvl5pPr marL="3796223" indent="0">
              <a:buNone/>
              <a:defRPr sz="4152"/>
            </a:lvl5pPr>
            <a:lvl6pPr marL="4745279" indent="0">
              <a:buNone/>
              <a:defRPr sz="4152"/>
            </a:lvl6pPr>
            <a:lvl7pPr marL="5694335" indent="0">
              <a:buNone/>
              <a:defRPr sz="4152"/>
            </a:lvl7pPr>
            <a:lvl8pPr marL="6643390" indent="0">
              <a:buNone/>
              <a:defRPr sz="4152"/>
            </a:lvl8pPr>
            <a:lvl9pPr marL="7592446" indent="0">
              <a:buNone/>
              <a:defRPr sz="4152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43217" y="4331017"/>
            <a:ext cx="8162464" cy="8023746"/>
          </a:xfrm>
        </p:spPr>
        <p:txBody>
          <a:bodyPr/>
          <a:lstStyle>
            <a:lvl1pPr marL="0" indent="0">
              <a:buNone/>
              <a:defRPr sz="3321"/>
            </a:lvl1pPr>
            <a:lvl2pPr marL="949056" indent="0">
              <a:buNone/>
              <a:defRPr sz="2906"/>
            </a:lvl2pPr>
            <a:lvl3pPr marL="1898112" indent="0">
              <a:buNone/>
              <a:defRPr sz="2491"/>
            </a:lvl3pPr>
            <a:lvl4pPr marL="2847167" indent="0">
              <a:buNone/>
              <a:defRPr sz="2076"/>
            </a:lvl4pPr>
            <a:lvl5pPr marL="3796223" indent="0">
              <a:buNone/>
              <a:defRPr sz="2076"/>
            </a:lvl5pPr>
            <a:lvl6pPr marL="4745279" indent="0">
              <a:buNone/>
              <a:defRPr sz="2076"/>
            </a:lvl6pPr>
            <a:lvl7pPr marL="5694335" indent="0">
              <a:buNone/>
              <a:defRPr sz="2076"/>
            </a:lvl7pPr>
            <a:lvl8pPr marL="6643390" indent="0">
              <a:buNone/>
              <a:defRPr sz="2076"/>
            </a:lvl8pPr>
            <a:lvl9pPr marL="7592446" indent="0">
              <a:buNone/>
              <a:defRPr sz="2076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93AFD-29D4-4E08-8DEC-EEB505238C5C}" type="datetimeFigureOut">
              <a:rPr lang="en-IN" smtClean="0"/>
              <a:t>06-12-2021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F0BB5-3710-46CF-BB8D-6D375E3E397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8401206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39920" y="768623"/>
            <a:ext cx="21828085" cy="27904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39920" y="3843110"/>
            <a:ext cx="21828085" cy="915996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739920" y="13380706"/>
            <a:ext cx="5694283" cy="76862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9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993AFD-29D4-4E08-8DEC-EEB505238C5C}" type="datetimeFigureOut">
              <a:rPr lang="en-IN" smtClean="0"/>
              <a:t>06-12-2021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383250" y="13380706"/>
            <a:ext cx="8541425" cy="76862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49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873722" y="13380706"/>
            <a:ext cx="5694283" cy="76862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9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AF0BB5-3710-46CF-BB8D-6D375E3E397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9121482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l" defTabSz="1898112" rtl="0" eaLnBrk="1" latinLnBrk="0" hangingPunct="1">
        <a:lnSpc>
          <a:spcPct val="90000"/>
        </a:lnSpc>
        <a:spcBef>
          <a:spcPct val="0"/>
        </a:spcBef>
        <a:buNone/>
        <a:defRPr sz="9134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74528" indent="-474528" algn="l" defTabSz="1898112" rtl="0" eaLnBrk="1" latinLnBrk="0" hangingPunct="1">
        <a:lnSpc>
          <a:spcPct val="90000"/>
        </a:lnSpc>
        <a:spcBef>
          <a:spcPts val="2076"/>
        </a:spcBef>
        <a:buFont typeface="Arial" panose="020B0604020202020204" pitchFamily="34" charset="0"/>
        <a:buChar char="•"/>
        <a:defRPr sz="5812" kern="1200">
          <a:solidFill>
            <a:schemeClr val="tx1"/>
          </a:solidFill>
          <a:latin typeface="+mn-lt"/>
          <a:ea typeface="+mn-ea"/>
          <a:cs typeface="+mn-cs"/>
        </a:defRPr>
      </a:lvl1pPr>
      <a:lvl2pPr marL="1423584" indent="-474528" algn="l" defTabSz="1898112" rtl="0" eaLnBrk="1" latinLnBrk="0" hangingPunct="1">
        <a:lnSpc>
          <a:spcPct val="90000"/>
        </a:lnSpc>
        <a:spcBef>
          <a:spcPts val="1038"/>
        </a:spcBef>
        <a:buFont typeface="Arial" panose="020B0604020202020204" pitchFamily="34" charset="0"/>
        <a:buChar char="•"/>
        <a:defRPr sz="4982" kern="1200">
          <a:solidFill>
            <a:schemeClr val="tx1"/>
          </a:solidFill>
          <a:latin typeface="+mn-lt"/>
          <a:ea typeface="+mn-ea"/>
          <a:cs typeface="+mn-cs"/>
        </a:defRPr>
      </a:lvl2pPr>
      <a:lvl3pPr marL="2372639" indent="-474528" algn="l" defTabSz="1898112" rtl="0" eaLnBrk="1" latinLnBrk="0" hangingPunct="1">
        <a:lnSpc>
          <a:spcPct val="90000"/>
        </a:lnSpc>
        <a:spcBef>
          <a:spcPts val="1038"/>
        </a:spcBef>
        <a:buFont typeface="Arial" panose="020B0604020202020204" pitchFamily="34" charset="0"/>
        <a:buChar char="•"/>
        <a:defRPr sz="4152" kern="1200">
          <a:solidFill>
            <a:schemeClr val="tx1"/>
          </a:solidFill>
          <a:latin typeface="+mn-lt"/>
          <a:ea typeface="+mn-ea"/>
          <a:cs typeface="+mn-cs"/>
        </a:defRPr>
      </a:lvl3pPr>
      <a:lvl4pPr marL="3321695" indent="-474528" algn="l" defTabSz="1898112" rtl="0" eaLnBrk="1" latinLnBrk="0" hangingPunct="1">
        <a:lnSpc>
          <a:spcPct val="90000"/>
        </a:lnSpc>
        <a:spcBef>
          <a:spcPts val="1038"/>
        </a:spcBef>
        <a:buFont typeface="Arial" panose="020B0604020202020204" pitchFamily="34" charset="0"/>
        <a:buChar char="•"/>
        <a:defRPr sz="3736" kern="1200">
          <a:solidFill>
            <a:schemeClr val="tx1"/>
          </a:solidFill>
          <a:latin typeface="+mn-lt"/>
          <a:ea typeface="+mn-ea"/>
          <a:cs typeface="+mn-cs"/>
        </a:defRPr>
      </a:lvl4pPr>
      <a:lvl5pPr marL="4270751" indent="-474528" algn="l" defTabSz="1898112" rtl="0" eaLnBrk="1" latinLnBrk="0" hangingPunct="1">
        <a:lnSpc>
          <a:spcPct val="90000"/>
        </a:lnSpc>
        <a:spcBef>
          <a:spcPts val="1038"/>
        </a:spcBef>
        <a:buFont typeface="Arial" panose="020B0604020202020204" pitchFamily="34" charset="0"/>
        <a:buChar char="•"/>
        <a:defRPr sz="3736" kern="1200">
          <a:solidFill>
            <a:schemeClr val="tx1"/>
          </a:solidFill>
          <a:latin typeface="+mn-lt"/>
          <a:ea typeface="+mn-ea"/>
          <a:cs typeface="+mn-cs"/>
        </a:defRPr>
      </a:lvl5pPr>
      <a:lvl6pPr marL="5219807" indent="-474528" algn="l" defTabSz="1898112" rtl="0" eaLnBrk="1" latinLnBrk="0" hangingPunct="1">
        <a:lnSpc>
          <a:spcPct val="90000"/>
        </a:lnSpc>
        <a:spcBef>
          <a:spcPts val="1038"/>
        </a:spcBef>
        <a:buFont typeface="Arial" panose="020B0604020202020204" pitchFamily="34" charset="0"/>
        <a:buChar char="•"/>
        <a:defRPr sz="3736" kern="1200">
          <a:solidFill>
            <a:schemeClr val="tx1"/>
          </a:solidFill>
          <a:latin typeface="+mn-lt"/>
          <a:ea typeface="+mn-ea"/>
          <a:cs typeface="+mn-cs"/>
        </a:defRPr>
      </a:lvl6pPr>
      <a:lvl7pPr marL="6168862" indent="-474528" algn="l" defTabSz="1898112" rtl="0" eaLnBrk="1" latinLnBrk="0" hangingPunct="1">
        <a:lnSpc>
          <a:spcPct val="90000"/>
        </a:lnSpc>
        <a:spcBef>
          <a:spcPts val="1038"/>
        </a:spcBef>
        <a:buFont typeface="Arial" panose="020B0604020202020204" pitchFamily="34" charset="0"/>
        <a:buChar char="•"/>
        <a:defRPr sz="3736" kern="1200">
          <a:solidFill>
            <a:schemeClr val="tx1"/>
          </a:solidFill>
          <a:latin typeface="+mn-lt"/>
          <a:ea typeface="+mn-ea"/>
          <a:cs typeface="+mn-cs"/>
        </a:defRPr>
      </a:lvl7pPr>
      <a:lvl8pPr marL="7117918" indent="-474528" algn="l" defTabSz="1898112" rtl="0" eaLnBrk="1" latinLnBrk="0" hangingPunct="1">
        <a:lnSpc>
          <a:spcPct val="90000"/>
        </a:lnSpc>
        <a:spcBef>
          <a:spcPts val="1038"/>
        </a:spcBef>
        <a:buFont typeface="Arial" panose="020B0604020202020204" pitchFamily="34" charset="0"/>
        <a:buChar char="•"/>
        <a:defRPr sz="3736" kern="1200">
          <a:solidFill>
            <a:schemeClr val="tx1"/>
          </a:solidFill>
          <a:latin typeface="+mn-lt"/>
          <a:ea typeface="+mn-ea"/>
          <a:cs typeface="+mn-cs"/>
        </a:defRPr>
      </a:lvl8pPr>
      <a:lvl9pPr marL="8066974" indent="-474528" algn="l" defTabSz="1898112" rtl="0" eaLnBrk="1" latinLnBrk="0" hangingPunct="1">
        <a:lnSpc>
          <a:spcPct val="90000"/>
        </a:lnSpc>
        <a:spcBef>
          <a:spcPts val="1038"/>
        </a:spcBef>
        <a:buFont typeface="Arial" panose="020B0604020202020204" pitchFamily="34" charset="0"/>
        <a:buChar char="•"/>
        <a:defRPr sz="373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898112" rtl="0" eaLnBrk="1" latinLnBrk="0" hangingPunct="1">
        <a:defRPr sz="3736" kern="1200">
          <a:solidFill>
            <a:schemeClr val="tx1"/>
          </a:solidFill>
          <a:latin typeface="+mn-lt"/>
          <a:ea typeface="+mn-ea"/>
          <a:cs typeface="+mn-cs"/>
        </a:defRPr>
      </a:lvl1pPr>
      <a:lvl2pPr marL="949056" algn="l" defTabSz="1898112" rtl="0" eaLnBrk="1" latinLnBrk="0" hangingPunct="1">
        <a:defRPr sz="3736" kern="1200">
          <a:solidFill>
            <a:schemeClr val="tx1"/>
          </a:solidFill>
          <a:latin typeface="+mn-lt"/>
          <a:ea typeface="+mn-ea"/>
          <a:cs typeface="+mn-cs"/>
        </a:defRPr>
      </a:lvl2pPr>
      <a:lvl3pPr marL="1898112" algn="l" defTabSz="1898112" rtl="0" eaLnBrk="1" latinLnBrk="0" hangingPunct="1">
        <a:defRPr sz="3736" kern="1200">
          <a:solidFill>
            <a:schemeClr val="tx1"/>
          </a:solidFill>
          <a:latin typeface="+mn-lt"/>
          <a:ea typeface="+mn-ea"/>
          <a:cs typeface="+mn-cs"/>
        </a:defRPr>
      </a:lvl3pPr>
      <a:lvl4pPr marL="2847167" algn="l" defTabSz="1898112" rtl="0" eaLnBrk="1" latinLnBrk="0" hangingPunct="1">
        <a:defRPr sz="3736" kern="1200">
          <a:solidFill>
            <a:schemeClr val="tx1"/>
          </a:solidFill>
          <a:latin typeface="+mn-lt"/>
          <a:ea typeface="+mn-ea"/>
          <a:cs typeface="+mn-cs"/>
        </a:defRPr>
      </a:lvl4pPr>
      <a:lvl5pPr marL="3796223" algn="l" defTabSz="1898112" rtl="0" eaLnBrk="1" latinLnBrk="0" hangingPunct="1">
        <a:defRPr sz="3736" kern="1200">
          <a:solidFill>
            <a:schemeClr val="tx1"/>
          </a:solidFill>
          <a:latin typeface="+mn-lt"/>
          <a:ea typeface="+mn-ea"/>
          <a:cs typeface="+mn-cs"/>
        </a:defRPr>
      </a:lvl5pPr>
      <a:lvl6pPr marL="4745279" algn="l" defTabSz="1898112" rtl="0" eaLnBrk="1" latinLnBrk="0" hangingPunct="1">
        <a:defRPr sz="3736" kern="1200">
          <a:solidFill>
            <a:schemeClr val="tx1"/>
          </a:solidFill>
          <a:latin typeface="+mn-lt"/>
          <a:ea typeface="+mn-ea"/>
          <a:cs typeface="+mn-cs"/>
        </a:defRPr>
      </a:lvl6pPr>
      <a:lvl7pPr marL="5694335" algn="l" defTabSz="1898112" rtl="0" eaLnBrk="1" latinLnBrk="0" hangingPunct="1">
        <a:defRPr sz="3736" kern="1200">
          <a:solidFill>
            <a:schemeClr val="tx1"/>
          </a:solidFill>
          <a:latin typeface="+mn-lt"/>
          <a:ea typeface="+mn-ea"/>
          <a:cs typeface="+mn-cs"/>
        </a:defRPr>
      </a:lvl7pPr>
      <a:lvl8pPr marL="6643390" algn="l" defTabSz="1898112" rtl="0" eaLnBrk="1" latinLnBrk="0" hangingPunct="1">
        <a:defRPr sz="3736" kern="1200">
          <a:solidFill>
            <a:schemeClr val="tx1"/>
          </a:solidFill>
          <a:latin typeface="+mn-lt"/>
          <a:ea typeface="+mn-ea"/>
          <a:cs typeface="+mn-cs"/>
        </a:defRPr>
      </a:lvl8pPr>
      <a:lvl9pPr marL="7592446" algn="l" defTabSz="1898112" rtl="0" eaLnBrk="1" latinLnBrk="0" hangingPunct="1">
        <a:defRPr sz="373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tiff"/><Relationship Id="rId4" Type="http://schemas.openxmlformats.org/officeDocument/2006/relationships/image" Target="../media/image3.tif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 Box 2">
            <a:extLst>
              <a:ext uri="{FF2B5EF4-FFF2-40B4-BE49-F238E27FC236}">
                <a16:creationId xmlns:a16="http://schemas.microsoft.com/office/drawing/2014/main" id="{ED02F115-E10E-442E-BC6B-060070F053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783467" y="6842250"/>
            <a:ext cx="1372784" cy="890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261128" tIns="130567" rIns="261128" bIns="130567" anchor="t" anchorCtr="0">
            <a:noAutofit/>
          </a:bodyPr>
          <a:lstStyle/>
          <a:p>
            <a:pPr algn="ctr">
              <a:lnSpc>
                <a:spcPct val="107000"/>
              </a:lnSpc>
              <a:spcAft>
                <a:spcPts val="2284"/>
              </a:spcAft>
            </a:pPr>
            <a:r>
              <a:rPr lang="en-IN" sz="457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</a:t>
            </a:r>
            <a:endParaRPr lang="en-IN" sz="457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2284"/>
              </a:spcAft>
            </a:pPr>
            <a:r>
              <a:rPr lang="en-IN" sz="314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IN" sz="314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Picture 3" descr="Graphical user interface, text, application&#10;&#10;Description automatically generated with medium confidence">
            <a:extLst>
              <a:ext uri="{FF2B5EF4-FFF2-40B4-BE49-F238E27FC236}">
                <a16:creationId xmlns:a16="http://schemas.microsoft.com/office/drawing/2014/main" id="{ECAA1585-CADE-4EAB-9750-366A296BCAA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6" t="11764" r="1049" b="2811"/>
          <a:stretch/>
        </p:blipFill>
        <p:spPr>
          <a:xfrm>
            <a:off x="12627942" y="23362"/>
            <a:ext cx="12679983" cy="7709350"/>
          </a:xfrm>
          <a:prstGeom prst="rect">
            <a:avLst/>
          </a:prstGeom>
        </p:spPr>
      </p:pic>
      <p:pic>
        <p:nvPicPr>
          <p:cNvPr id="7" name="Picture 6" descr="Chart, waterfall chart&#10;&#10;Description automatically generated">
            <a:extLst>
              <a:ext uri="{FF2B5EF4-FFF2-40B4-BE49-F238E27FC236}">
                <a16:creationId xmlns:a16="http://schemas.microsoft.com/office/drawing/2014/main" id="{4A48F126-37DB-476B-BDC7-9533D3F2A75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56" t="15861"/>
          <a:stretch/>
        </p:blipFill>
        <p:spPr>
          <a:xfrm>
            <a:off x="109599" y="23362"/>
            <a:ext cx="12285601" cy="7542412"/>
          </a:xfrm>
          <a:prstGeom prst="rect">
            <a:avLst/>
          </a:prstGeom>
        </p:spPr>
      </p:pic>
      <p:sp>
        <p:nvSpPr>
          <p:cNvPr id="14" name="Text Box 2">
            <a:extLst>
              <a:ext uri="{FF2B5EF4-FFF2-40B4-BE49-F238E27FC236}">
                <a16:creationId xmlns:a16="http://schemas.microsoft.com/office/drawing/2014/main" id="{62B112E8-0F46-44BB-85D3-DDDE8F5B17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446612" y="-274619"/>
            <a:ext cx="1372784" cy="890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261128" tIns="130567" rIns="261128" bIns="130567" anchor="t" anchorCtr="0">
            <a:noAutofit/>
          </a:bodyPr>
          <a:lstStyle/>
          <a:p>
            <a:pPr algn="ctr">
              <a:lnSpc>
                <a:spcPct val="107000"/>
              </a:lnSpc>
              <a:spcAft>
                <a:spcPts val="2284"/>
              </a:spcAft>
            </a:pPr>
            <a:r>
              <a:rPr lang="en-IN" sz="457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endParaRPr lang="en-IN" sz="457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2284"/>
              </a:spcAft>
            </a:pPr>
            <a:r>
              <a:rPr lang="en-IN" sz="314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IN" sz="314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6" name="Text Box 2">
            <a:extLst>
              <a:ext uri="{FF2B5EF4-FFF2-40B4-BE49-F238E27FC236}">
                <a16:creationId xmlns:a16="http://schemas.microsoft.com/office/drawing/2014/main" id="{8E09AF0A-8229-4FEA-8A62-1E87B0F4CF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097075" y="-242991"/>
            <a:ext cx="1372784" cy="890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261128" tIns="130567" rIns="261128" bIns="130567" anchor="t" anchorCtr="0">
            <a:noAutofit/>
          </a:bodyPr>
          <a:lstStyle/>
          <a:p>
            <a:pPr algn="ctr">
              <a:lnSpc>
                <a:spcPct val="107000"/>
              </a:lnSpc>
              <a:spcAft>
                <a:spcPts val="2284"/>
              </a:spcAft>
            </a:pPr>
            <a:r>
              <a:rPr lang="en-IN" sz="457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</a:t>
            </a:r>
            <a:endParaRPr lang="en-IN" sz="457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2284"/>
              </a:spcAft>
            </a:pPr>
            <a:r>
              <a:rPr lang="en-IN" sz="314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IN" sz="314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" name="Picture 9" descr="Chart, bar chart&#10;&#10;Description automatically generated">
            <a:extLst>
              <a:ext uri="{FF2B5EF4-FFF2-40B4-BE49-F238E27FC236}">
                <a16:creationId xmlns:a16="http://schemas.microsoft.com/office/drawing/2014/main" id="{969E90D2-3E54-4080-B2F6-0AA150C4E5C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4" t="17994" r="10410" b="4887"/>
          <a:stretch/>
        </p:blipFill>
        <p:spPr>
          <a:xfrm>
            <a:off x="12627942" y="7732711"/>
            <a:ext cx="12679983" cy="6680651"/>
          </a:xfrm>
          <a:prstGeom prst="rect">
            <a:avLst/>
          </a:prstGeom>
        </p:spPr>
      </p:pic>
      <p:pic>
        <p:nvPicPr>
          <p:cNvPr id="13" name="Picture 12" descr="Chart, bar chart, waterfall chart&#10;&#10;Description automatically generated">
            <a:extLst>
              <a:ext uri="{FF2B5EF4-FFF2-40B4-BE49-F238E27FC236}">
                <a16:creationId xmlns:a16="http://schemas.microsoft.com/office/drawing/2014/main" id="{4915701C-98A0-454E-A936-755EA7E91B04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5" t="18311" r="10708" b="4571"/>
          <a:stretch/>
        </p:blipFill>
        <p:spPr>
          <a:xfrm>
            <a:off x="109599" y="7732712"/>
            <a:ext cx="12544363" cy="6680651"/>
          </a:xfrm>
          <a:prstGeom prst="rect">
            <a:avLst/>
          </a:prstGeom>
        </p:spPr>
      </p:pic>
      <p:sp>
        <p:nvSpPr>
          <p:cNvPr id="25" name="Text Box 2">
            <a:extLst>
              <a:ext uri="{FF2B5EF4-FFF2-40B4-BE49-F238E27FC236}">
                <a16:creationId xmlns:a16="http://schemas.microsoft.com/office/drawing/2014/main" id="{551CE071-0D89-4BED-BB01-0150E137FB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23143" y="7346177"/>
            <a:ext cx="1331716" cy="8069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261128" tIns="130567" rIns="261128" bIns="130567" anchor="t" anchorCtr="0">
            <a:noAutofit/>
          </a:bodyPr>
          <a:lstStyle/>
          <a:p>
            <a:pPr algn="ctr">
              <a:lnSpc>
                <a:spcPct val="107000"/>
              </a:lnSpc>
              <a:spcAft>
                <a:spcPts val="2284"/>
              </a:spcAft>
            </a:pPr>
            <a:r>
              <a:rPr lang="en-IN" sz="457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endParaRPr lang="en-IN" sz="457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2284"/>
              </a:spcAft>
            </a:pPr>
            <a:r>
              <a:rPr lang="en-IN" sz="314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IN" sz="314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6" name="Text Box 2">
            <a:extLst>
              <a:ext uri="{FF2B5EF4-FFF2-40B4-BE49-F238E27FC236}">
                <a16:creationId xmlns:a16="http://schemas.microsoft.com/office/drawing/2014/main" id="{E9CA468F-C428-4D1B-9423-739ED0EE2F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886704" y="7346177"/>
            <a:ext cx="1331716" cy="8069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261128" tIns="130567" rIns="261128" bIns="130567" anchor="t" anchorCtr="0">
            <a:noAutofit/>
          </a:bodyPr>
          <a:lstStyle/>
          <a:p>
            <a:pPr algn="ctr">
              <a:lnSpc>
                <a:spcPct val="107000"/>
              </a:lnSpc>
              <a:spcAft>
                <a:spcPts val="2284"/>
              </a:spcAft>
            </a:pPr>
            <a:r>
              <a:rPr lang="en-IN" sz="457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</a:t>
            </a:r>
            <a:endParaRPr lang="en-IN" sz="457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2284"/>
              </a:spcAft>
            </a:pPr>
            <a:r>
              <a:rPr lang="en-IN" sz="314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IN" sz="314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151309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588</TotalTime>
  <Words>10</Words>
  <Application>Microsoft Office PowerPoint</Application>
  <PresentationFormat>Custom</PresentationFormat>
  <Paragraphs>10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Sangavi E</dc:creator>
  <cp:lastModifiedBy>Sangavi E</cp:lastModifiedBy>
  <cp:revision>10</cp:revision>
  <dcterms:created xsi:type="dcterms:W3CDTF">2021-09-02T06:04:39Z</dcterms:created>
  <dcterms:modified xsi:type="dcterms:W3CDTF">2021-12-06T07:00:54Z</dcterms:modified>
</cp:coreProperties>
</file>