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226" autoAdjust="0"/>
  </p:normalViewPr>
  <p:slideViewPr>
    <p:cSldViewPr snapToGrid="0" showGuides="1">
      <p:cViewPr varScale="1">
        <p:scale>
          <a:sx n="53" d="100"/>
          <a:sy n="53" d="100"/>
        </p:scale>
        <p:origin x="2602" y="5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8A250-FDC7-41BD-A95D-A60D8DE6C7BC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B16F8-3EC5-49A4-8418-8E07CD6C95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6020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8A250-FDC7-41BD-A95D-A60D8DE6C7BC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B16F8-3EC5-49A4-8418-8E07CD6C95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6374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8A250-FDC7-41BD-A95D-A60D8DE6C7BC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B16F8-3EC5-49A4-8418-8E07CD6C95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7515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8A250-FDC7-41BD-A95D-A60D8DE6C7BC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B16F8-3EC5-49A4-8418-8E07CD6C95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2714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8A250-FDC7-41BD-A95D-A60D8DE6C7BC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B16F8-3EC5-49A4-8418-8E07CD6C95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35214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8A250-FDC7-41BD-A95D-A60D8DE6C7BC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B16F8-3EC5-49A4-8418-8E07CD6C95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7202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8A250-FDC7-41BD-A95D-A60D8DE6C7BC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B16F8-3EC5-49A4-8418-8E07CD6C95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962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8A250-FDC7-41BD-A95D-A60D8DE6C7BC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B16F8-3EC5-49A4-8418-8E07CD6C95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8080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8A250-FDC7-41BD-A95D-A60D8DE6C7BC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B16F8-3EC5-49A4-8418-8E07CD6C95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695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8A250-FDC7-41BD-A95D-A60D8DE6C7BC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B16F8-3EC5-49A4-8418-8E07CD6C95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2847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8A250-FDC7-41BD-A95D-A60D8DE6C7BC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B16F8-3EC5-49A4-8418-8E07CD6C95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1708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8A250-FDC7-41BD-A95D-A60D8DE6C7BC}" type="datetimeFigureOut">
              <a:rPr lang="en-IN" smtClean="0"/>
              <a:t>06-12-2021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1B16F8-3EC5-49A4-8418-8E07CD6C950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06571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A3108F0-B34C-47E4-8BD9-87B28663A479}"/>
              </a:ext>
            </a:extLst>
          </p:cNvPr>
          <p:cNvGrpSpPr/>
          <p:nvPr/>
        </p:nvGrpSpPr>
        <p:grpSpPr>
          <a:xfrm>
            <a:off x="12997" y="103306"/>
            <a:ext cx="6845003" cy="9699388"/>
            <a:chOff x="13989" y="10076"/>
            <a:chExt cx="7365822" cy="864418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EC497F0-B4A9-4BE3-8ACE-B8CA15DB4109}"/>
                </a:ext>
              </a:extLst>
            </p:cNvPr>
            <p:cNvGrpSpPr/>
            <p:nvPr/>
          </p:nvGrpSpPr>
          <p:grpSpPr>
            <a:xfrm>
              <a:off x="13990" y="10076"/>
              <a:ext cx="7351834" cy="1342643"/>
              <a:chOff x="13990" y="10076"/>
              <a:chExt cx="7351834" cy="1342643"/>
            </a:xfrm>
          </p:grpSpPr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3781D983-4B55-4DCA-8E8A-29F78BB83E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990" y="11599"/>
                <a:ext cx="2491740" cy="1341120"/>
              </a:xfrm>
              <a:prstGeom prst="rect">
                <a:avLst/>
              </a:prstGeom>
            </p:spPr>
          </p:pic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B06C9392-1D2B-4C71-9AB5-E29F51C8FE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99360" y="10077"/>
                <a:ext cx="2468880" cy="1340485"/>
              </a:xfrm>
              <a:prstGeom prst="rect">
                <a:avLst/>
              </a:prstGeom>
            </p:spPr>
          </p:pic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81BE0F3C-B26D-4453-A3CA-024A5E0BA2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68459" y="10076"/>
                <a:ext cx="2397365" cy="1340485"/>
              </a:xfrm>
              <a:prstGeom prst="rect">
                <a:avLst/>
              </a:prstGeom>
            </p:spPr>
          </p:pic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204D2BB-4822-489D-82CB-0A17A441CEE8}"/>
                </a:ext>
              </a:extLst>
            </p:cNvPr>
            <p:cNvGrpSpPr/>
            <p:nvPr/>
          </p:nvGrpSpPr>
          <p:grpSpPr>
            <a:xfrm>
              <a:off x="21260" y="1476301"/>
              <a:ext cx="7344564" cy="1331641"/>
              <a:chOff x="6020" y="28501"/>
              <a:chExt cx="7344564" cy="1331641"/>
            </a:xfrm>
          </p:grpSpPr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10EC85B4-2A02-4529-B382-FE6CD3192C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49507" y="28504"/>
                <a:ext cx="2401077" cy="1331638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13C09104-12C0-417E-BDBA-16486CF109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0" y="28501"/>
                <a:ext cx="2491740" cy="1316983"/>
              </a:xfrm>
              <a:prstGeom prst="rect">
                <a:avLst/>
              </a:prstGeom>
            </p:spPr>
          </p:pic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BC3AFACE-D002-47EA-8B78-7FFC6353A1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97760" y="35803"/>
                <a:ext cx="2449195" cy="1302385"/>
              </a:xfrm>
              <a:prstGeom prst="rect">
                <a:avLst/>
              </a:prstGeom>
            </p:spPr>
          </p:pic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F45F536-01FF-4819-B58D-01208360F900}"/>
                </a:ext>
              </a:extLst>
            </p:cNvPr>
            <p:cNvGrpSpPr/>
            <p:nvPr/>
          </p:nvGrpSpPr>
          <p:grpSpPr>
            <a:xfrm>
              <a:off x="13989" y="2903526"/>
              <a:ext cx="7365822" cy="1348678"/>
              <a:chOff x="-24111" y="98731"/>
              <a:chExt cx="7365822" cy="1348678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D6A2E37A-E306-4D35-BC37-6BEDA45E94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74899" y="108194"/>
                <a:ext cx="2449194" cy="1331638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8BF26AED-9940-44B9-8871-56E18CD630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4111" y="98731"/>
                <a:ext cx="2499010" cy="1318895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7D0E3CEF-84D7-47CB-92F6-AC012EC7D4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52999" y="108194"/>
                <a:ext cx="2388712" cy="1339215"/>
              </a:xfrm>
              <a:prstGeom prst="rect">
                <a:avLst/>
              </a:prstGeom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03B75D8-63CB-4BDA-A290-D319152F2B82}"/>
                </a:ext>
              </a:extLst>
            </p:cNvPr>
            <p:cNvGrpSpPr/>
            <p:nvPr/>
          </p:nvGrpSpPr>
          <p:grpSpPr>
            <a:xfrm>
              <a:off x="34900" y="4382826"/>
              <a:ext cx="7330925" cy="1338692"/>
              <a:chOff x="34900" y="161346"/>
              <a:chExt cx="7330925" cy="1338692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9A69868B-219E-436E-B1CD-899A22A38E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83031" y="168400"/>
                <a:ext cx="2382794" cy="1331638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C35E8947-B5EB-473B-824F-E92BBFB5CB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900" y="161346"/>
                <a:ext cx="2478098" cy="1316742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9B31D039-0479-41B5-876F-F76CA9FF33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205"/>
              <a:stretch/>
            </p:blipFill>
            <p:spPr>
              <a:xfrm>
                <a:off x="2504933" y="161349"/>
                <a:ext cx="2478098" cy="1325857"/>
              </a:xfrm>
              <a:prstGeom prst="rect">
                <a:avLst/>
              </a:prstGeom>
            </p:spPr>
          </p:pic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0C0FF6A-56A3-4DA9-865B-A6EE08B38EAB}"/>
                </a:ext>
              </a:extLst>
            </p:cNvPr>
            <p:cNvGrpSpPr/>
            <p:nvPr/>
          </p:nvGrpSpPr>
          <p:grpSpPr>
            <a:xfrm>
              <a:off x="34899" y="5867052"/>
              <a:ext cx="7330918" cy="1310645"/>
              <a:chOff x="12039" y="152052"/>
              <a:chExt cx="7330918" cy="1310645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1D8089EB-4C92-4B56-B78D-D5573BCB9B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39973" y="156919"/>
                <a:ext cx="2499360" cy="1297940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E54A0AC1-BC52-4CB2-9368-5CEBA46F58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039" y="152052"/>
                <a:ext cx="2418759" cy="1310640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8B953132-76C3-44E7-8EA2-D4C6F3C56A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39333" y="164757"/>
                <a:ext cx="2403624" cy="1297940"/>
              </a:xfrm>
              <a:prstGeom prst="rect">
                <a:avLst/>
              </a:prstGeom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DCD5275-3009-4227-8E35-1D8F997B2D05}"/>
                </a:ext>
              </a:extLst>
            </p:cNvPr>
            <p:cNvGrpSpPr/>
            <p:nvPr/>
          </p:nvGrpSpPr>
          <p:grpSpPr>
            <a:xfrm>
              <a:off x="13989" y="7356318"/>
              <a:ext cx="7351829" cy="1297942"/>
              <a:chOff x="6369" y="140178"/>
              <a:chExt cx="7351829" cy="1297942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3F1BC6B4-1B4C-4266-987B-FE3AB23D81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54572" y="140180"/>
                <a:ext cx="2403626" cy="1297940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5918C7B0-F643-4B31-BBC7-E3E92386C6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9" y="140178"/>
                <a:ext cx="2439670" cy="1297940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F2712442-E1FD-41D4-B89C-741C442D8F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61260" y="140179"/>
                <a:ext cx="2499360" cy="129794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742720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0</Words>
  <Application>Microsoft Office PowerPoint</Application>
  <PresentationFormat>A4 Paper (210x297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Shreyas H K</dc:creator>
  <cp:lastModifiedBy>Sangavi E</cp:lastModifiedBy>
  <cp:revision>3</cp:revision>
  <dcterms:created xsi:type="dcterms:W3CDTF">2021-08-07T17:30:25Z</dcterms:created>
  <dcterms:modified xsi:type="dcterms:W3CDTF">2021-12-06T14:15:25Z</dcterms:modified>
</cp:coreProperties>
</file>