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092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79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4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92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216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01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419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17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88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154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40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3B14F-2FEB-4F93-AAE3-B5070CF223BF}" type="datetimeFigureOut">
              <a:rPr lang="ko-KR" altLang="en-US" smtClean="0"/>
              <a:t>2022-03-10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AF2B2-FEDF-4B9A-9937-87BAC715DD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21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9C526F9-6555-4F8E-8341-CF20C107F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76" y="1420665"/>
            <a:ext cx="2165865" cy="132831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F014A71-5208-4087-9C18-9C013C4BF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799" y="1447288"/>
            <a:ext cx="2316363" cy="132831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C2FCD07-E21D-4351-87E6-0EA27A087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945" y="1444017"/>
            <a:ext cx="2034997" cy="133485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552A4F7-6C14-4DCF-885D-E4303C41D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54" y="1557268"/>
            <a:ext cx="608536" cy="12170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AF7630-D25A-4898-AF4F-309BABB4DEFF}"/>
              </a:ext>
            </a:extLst>
          </p:cNvPr>
          <p:cNvSpPr txBox="1"/>
          <p:nvPr/>
        </p:nvSpPr>
        <p:spPr>
          <a:xfrm>
            <a:off x="286209" y="924545"/>
            <a:ext cx="1649811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 variant comparison</a:t>
            </a:r>
            <a:endParaRPr lang="ko-KR" altLang="en-US" sz="1051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BFE64-7011-4199-BD39-CEC4A021F95B}"/>
              </a:ext>
            </a:extLst>
          </p:cNvPr>
          <p:cNvSpPr txBox="1"/>
          <p:nvPr/>
        </p:nvSpPr>
        <p:spPr>
          <a:xfrm>
            <a:off x="2127011" y="1124376"/>
            <a:ext cx="410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T19R</a:t>
            </a:r>
          </a:p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(C/G)</a:t>
            </a:r>
            <a:endParaRPr lang="ko-KR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B71713-3C45-4E59-A387-044582DA3C34}"/>
              </a:ext>
            </a:extLst>
          </p:cNvPr>
          <p:cNvSpPr txBox="1"/>
          <p:nvPr/>
        </p:nvSpPr>
        <p:spPr>
          <a:xfrm>
            <a:off x="4593330" y="1124376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L452R</a:t>
            </a:r>
          </a:p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(T/G)</a:t>
            </a:r>
            <a:endParaRPr lang="ko-KR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7BA034-92EB-45FA-A280-BAB2F266D55C}"/>
              </a:ext>
            </a:extLst>
          </p:cNvPr>
          <p:cNvSpPr txBox="1"/>
          <p:nvPr/>
        </p:nvSpPr>
        <p:spPr>
          <a:xfrm>
            <a:off x="6839636" y="1124376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P681R</a:t>
            </a:r>
          </a:p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(C/G)</a:t>
            </a:r>
            <a:endParaRPr lang="ko-KR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6DD95AE-D050-4C57-ABFC-180D0678A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07" y="3868424"/>
            <a:ext cx="634576" cy="122907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78C77AE-081C-4D8D-BEA4-8932C2CD97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3799" y="3736776"/>
            <a:ext cx="1983883" cy="139606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E2D3ED0-E0C3-416C-924D-1BDF5CBDBA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1801" y="3736777"/>
            <a:ext cx="2130839" cy="136266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4AC0C39-6742-457C-9565-0C6A562062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0902" y="3739377"/>
            <a:ext cx="2164237" cy="13559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626F74C-4347-4853-B703-DC5570412587}"/>
              </a:ext>
            </a:extLst>
          </p:cNvPr>
          <p:cNvSpPr txBox="1"/>
          <p:nvPr/>
        </p:nvSpPr>
        <p:spPr>
          <a:xfrm>
            <a:off x="286209" y="3246027"/>
            <a:ext cx="1858201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1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Omicron variant comparison</a:t>
            </a:r>
            <a:endParaRPr lang="ko-KR" altLang="en-US" sz="1051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B8DF8D-6D61-4303-AA47-BC1371B26E2F}"/>
              </a:ext>
            </a:extLst>
          </p:cNvPr>
          <p:cNvSpPr txBox="1"/>
          <p:nvPr/>
        </p:nvSpPr>
        <p:spPr>
          <a:xfrm>
            <a:off x="2112638" y="3436895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T547K</a:t>
            </a:r>
          </a:p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(C/A)</a:t>
            </a:r>
            <a:endParaRPr lang="ko-KR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AC4C12-C35B-4D0B-8265-C764A05450BF}"/>
              </a:ext>
            </a:extLst>
          </p:cNvPr>
          <p:cNvSpPr txBox="1"/>
          <p:nvPr/>
        </p:nvSpPr>
        <p:spPr>
          <a:xfrm>
            <a:off x="4475534" y="3476507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D796Y</a:t>
            </a:r>
          </a:p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(G/T)</a:t>
            </a:r>
            <a:endParaRPr lang="ko-KR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0D5117-A4A6-4E92-809B-24EB96203764}"/>
              </a:ext>
            </a:extLst>
          </p:cNvPr>
          <p:cNvSpPr txBox="1"/>
          <p:nvPr/>
        </p:nvSpPr>
        <p:spPr>
          <a:xfrm>
            <a:off x="6779789" y="3429001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Q954H</a:t>
            </a:r>
          </a:p>
          <a:p>
            <a:pPr algn="ctr"/>
            <a:r>
              <a:rPr lang="en-US" altLang="ko-KR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(A/T)</a:t>
            </a:r>
            <a:endParaRPr lang="ko-KR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130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30</Words>
  <Application>Microsoft Office PowerPoint</Application>
  <PresentationFormat>화면 슬라이드 쇼(4:3)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형민</dc:creator>
  <cp:lastModifiedBy>user</cp:lastModifiedBy>
  <cp:revision>3</cp:revision>
  <dcterms:created xsi:type="dcterms:W3CDTF">2022-03-06T01:36:04Z</dcterms:created>
  <dcterms:modified xsi:type="dcterms:W3CDTF">2022-03-10T07:39:20Z</dcterms:modified>
</cp:coreProperties>
</file>