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6D13-49B1-4146-A611-66050B16DE82}" type="datetimeFigureOut">
              <a:rPr lang="tr-TR" smtClean="0"/>
              <a:t>1.03.2022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0088D-9629-45BD-8DCE-ADD1FCB739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548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6D13-49B1-4146-A611-66050B16DE82}" type="datetimeFigureOut">
              <a:rPr lang="tr-TR" smtClean="0"/>
              <a:t>1.03.2022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0088D-9629-45BD-8DCE-ADD1FCB739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862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6D13-49B1-4146-A611-66050B16DE82}" type="datetimeFigureOut">
              <a:rPr lang="tr-TR" smtClean="0"/>
              <a:t>1.03.2022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0088D-9629-45BD-8DCE-ADD1FCB739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244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6D13-49B1-4146-A611-66050B16DE82}" type="datetimeFigureOut">
              <a:rPr lang="tr-TR" smtClean="0"/>
              <a:t>1.03.2022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0088D-9629-45BD-8DCE-ADD1FCB739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828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6D13-49B1-4146-A611-66050B16DE82}" type="datetimeFigureOut">
              <a:rPr lang="tr-TR" smtClean="0"/>
              <a:t>1.03.2022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0088D-9629-45BD-8DCE-ADD1FCB739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8354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6D13-49B1-4146-A611-66050B16DE82}" type="datetimeFigureOut">
              <a:rPr lang="tr-TR" smtClean="0"/>
              <a:t>1.03.2022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0088D-9629-45BD-8DCE-ADD1FCB739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441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6D13-49B1-4146-A611-66050B16DE82}" type="datetimeFigureOut">
              <a:rPr lang="tr-TR" smtClean="0"/>
              <a:t>1.03.2022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0088D-9629-45BD-8DCE-ADD1FCB739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7074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6D13-49B1-4146-A611-66050B16DE82}" type="datetimeFigureOut">
              <a:rPr lang="tr-TR" smtClean="0"/>
              <a:t>1.03.2022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0088D-9629-45BD-8DCE-ADD1FCB739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39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6D13-49B1-4146-A611-66050B16DE82}" type="datetimeFigureOut">
              <a:rPr lang="tr-TR" smtClean="0"/>
              <a:t>1.03.2022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0088D-9629-45BD-8DCE-ADD1FCB739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452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6D13-49B1-4146-A611-66050B16DE82}" type="datetimeFigureOut">
              <a:rPr lang="tr-TR" smtClean="0"/>
              <a:t>1.03.2022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0088D-9629-45BD-8DCE-ADD1FCB739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0593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6D13-49B1-4146-A611-66050B16DE82}" type="datetimeFigureOut">
              <a:rPr lang="tr-TR" smtClean="0"/>
              <a:t>1.03.2022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0088D-9629-45BD-8DCE-ADD1FCB739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179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F6D13-49B1-4146-A611-66050B16DE82}" type="datetimeFigureOut">
              <a:rPr lang="tr-TR" smtClean="0"/>
              <a:t>1.03.2022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0088D-9629-45BD-8DCE-ADD1FCB739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10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 14"/>
          <p:cNvGrpSpPr/>
          <p:nvPr/>
        </p:nvGrpSpPr>
        <p:grpSpPr>
          <a:xfrm>
            <a:off x="3614523" y="2104571"/>
            <a:ext cx="4680000" cy="1800000"/>
            <a:chOff x="2395323" y="1291771"/>
            <a:chExt cx="5571658" cy="3138715"/>
          </a:xfrm>
        </p:grpSpPr>
        <p:pic>
          <p:nvPicPr>
            <p:cNvPr id="9" name="Resim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95323" y="2423886"/>
              <a:ext cx="2857487" cy="1455637"/>
            </a:xfrm>
            <a:prstGeom prst="rect">
              <a:avLst/>
            </a:prstGeom>
          </p:spPr>
        </p:pic>
        <p:pic>
          <p:nvPicPr>
            <p:cNvPr id="13" name="Resim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52810" y="1291771"/>
              <a:ext cx="2714171" cy="1526721"/>
            </a:xfrm>
            <a:prstGeom prst="rect">
              <a:avLst/>
            </a:prstGeom>
          </p:spPr>
        </p:pic>
        <p:pic>
          <p:nvPicPr>
            <p:cNvPr id="14" name="Resim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22923" y="2950029"/>
              <a:ext cx="1973943" cy="14804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4733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Geniş ekran</PresentationFormat>
  <Paragraphs>0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Furkan Türker SARICAOGLU</dc:creator>
  <cp:lastModifiedBy>Furkan Türker SARICAOGLU</cp:lastModifiedBy>
  <cp:revision>1</cp:revision>
  <dcterms:created xsi:type="dcterms:W3CDTF">2022-03-01T13:32:00Z</dcterms:created>
  <dcterms:modified xsi:type="dcterms:W3CDTF">2022-03-01T13:39:29Z</dcterms:modified>
</cp:coreProperties>
</file>