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5792450" cy="18719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25" d="100"/>
          <a:sy n="25" d="100"/>
        </p:scale>
        <p:origin x="1800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4434" y="3063635"/>
            <a:ext cx="13423583" cy="6517264"/>
          </a:xfrm>
        </p:spPr>
        <p:txBody>
          <a:bodyPr anchor="b"/>
          <a:lstStyle>
            <a:lvl1pPr algn="ctr">
              <a:defRPr sz="1036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4056" y="9832230"/>
            <a:ext cx="11844338" cy="4519617"/>
          </a:xfrm>
        </p:spPr>
        <p:txBody>
          <a:bodyPr/>
          <a:lstStyle>
            <a:lvl1pPr marL="0" indent="0" algn="ctr">
              <a:buNone/>
              <a:defRPr sz="4145"/>
            </a:lvl1pPr>
            <a:lvl2pPr marL="789630" indent="0" algn="ctr">
              <a:buNone/>
              <a:defRPr sz="3454"/>
            </a:lvl2pPr>
            <a:lvl3pPr marL="1579260" indent="0" algn="ctr">
              <a:buNone/>
              <a:defRPr sz="3109"/>
            </a:lvl3pPr>
            <a:lvl4pPr marL="2368890" indent="0" algn="ctr">
              <a:buNone/>
              <a:defRPr sz="2763"/>
            </a:lvl4pPr>
            <a:lvl5pPr marL="3158520" indent="0" algn="ctr">
              <a:buNone/>
              <a:defRPr sz="2763"/>
            </a:lvl5pPr>
            <a:lvl6pPr marL="3948151" indent="0" algn="ctr">
              <a:buNone/>
              <a:defRPr sz="2763"/>
            </a:lvl6pPr>
            <a:lvl7pPr marL="4737781" indent="0" algn="ctr">
              <a:buNone/>
              <a:defRPr sz="2763"/>
            </a:lvl7pPr>
            <a:lvl8pPr marL="5527411" indent="0" algn="ctr">
              <a:buNone/>
              <a:defRPr sz="2763"/>
            </a:lvl8pPr>
            <a:lvl9pPr marL="6317041" indent="0" algn="ctr">
              <a:buNone/>
              <a:defRPr sz="2763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288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293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301473" y="996656"/>
            <a:ext cx="3405247" cy="1586416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5732" y="996656"/>
            <a:ext cx="10018335" cy="1586416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17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120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7507" y="4666956"/>
            <a:ext cx="13620988" cy="7786915"/>
          </a:xfrm>
        </p:spPr>
        <p:txBody>
          <a:bodyPr anchor="b"/>
          <a:lstStyle>
            <a:lvl1pPr>
              <a:defRPr sz="1036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7507" y="12527538"/>
            <a:ext cx="13620988" cy="4094955"/>
          </a:xfrm>
        </p:spPr>
        <p:txBody>
          <a:bodyPr/>
          <a:lstStyle>
            <a:lvl1pPr marL="0" indent="0">
              <a:buNone/>
              <a:defRPr sz="4145">
                <a:solidFill>
                  <a:schemeClr val="tx1"/>
                </a:solidFill>
              </a:defRPr>
            </a:lvl1pPr>
            <a:lvl2pPr marL="789630" indent="0">
              <a:buNone/>
              <a:defRPr sz="3454">
                <a:solidFill>
                  <a:schemeClr val="tx1">
                    <a:tint val="75000"/>
                  </a:schemeClr>
                </a:solidFill>
              </a:defRPr>
            </a:lvl2pPr>
            <a:lvl3pPr marL="1579260" indent="0">
              <a:buNone/>
              <a:defRPr sz="3109">
                <a:solidFill>
                  <a:schemeClr val="tx1">
                    <a:tint val="75000"/>
                  </a:schemeClr>
                </a:solidFill>
              </a:defRPr>
            </a:lvl3pPr>
            <a:lvl4pPr marL="23688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1585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3948151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4737781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5527411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6317041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100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5731" y="4983280"/>
            <a:ext cx="6711791" cy="118775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94928" y="4983280"/>
            <a:ext cx="6711791" cy="118775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76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7788" y="996660"/>
            <a:ext cx="13620988" cy="361829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7789" y="4588952"/>
            <a:ext cx="6680946" cy="2248975"/>
          </a:xfrm>
        </p:spPr>
        <p:txBody>
          <a:bodyPr anchor="b"/>
          <a:lstStyle>
            <a:lvl1pPr marL="0" indent="0">
              <a:buNone/>
              <a:defRPr sz="4145" b="1"/>
            </a:lvl1pPr>
            <a:lvl2pPr marL="789630" indent="0">
              <a:buNone/>
              <a:defRPr sz="3454" b="1"/>
            </a:lvl2pPr>
            <a:lvl3pPr marL="1579260" indent="0">
              <a:buNone/>
              <a:defRPr sz="3109" b="1"/>
            </a:lvl3pPr>
            <a:lvl4pPr marL="2368890" indent="0">
              <a:buNone/>
              <a:defRPr sz="2763" b="1"/>
            </a:lvl4pPr>
            <a:lvl5pPr marL="3158520" indent="0">
              <a:buNone/>
              <a:defRPr sz="2763" b="1"/>
            </a:lvl5pPr>
            <a:lvl6pPr marL="3948151" indent="0">
              <a:buNone/>
              <a:defRPr sz="2763" b="1"/>
            </a:lvl6pPr>
            <a:lvl7pPr marL="4737781" indent="0">
              <a:buNone/>
              <a:defRPr sz="2763" b="1"/>
            </a:lvl7pPr>
            <a:lvl8pPr marL="5527411" indent="0">
              <a:buNone/>
              <a:defRPr sz="2763" b="1"/>
            </a:lvl8pPr>
            <a:lvl9pPr marL="6317041" indent="0">
              <a:buNone/>
              <a:defRPr sz="276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789" y="6837927"/>
            <a:ext cx="6680946" cy="1005756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94929" y="4588952"/>
            <a:ext cx="6713848" cy="2248975"/>
          </a:xfrm>
        </p:spPr>
        <p:txBody>
          <a:bodyPr anchor="b"/>
          <a:lstStyle>
            <a:lvl1pPr marL="0" indent="0">
              <a:buNone/>
              <a:defRPr sz="4145" b="1"/>
            </a:lvl1pPr>
            <a:lvl2pPr marL="789630" indent="0">
              <a:buNone/>
              <a:defRPr sz="3454" b="1"/>
            </a:lvl2pPr>
            <a:lvl3pPr marL="1579260" indent="0">
              <a:buNone/>
              <a:defRPr sz="3109" b="1"/>
            </a:lvl3pPr>
            <a:lvl4pPr marL="2368890" indent="0">
              <a:buNone/>
              <a:defRPr sz="2763" b="1"/>
            </a:lvl4pPr>
            <a:lvl5pPr marL="3158520" indent="0">
              <a:buNone/>
              <a:defRPr sz="2763" b="1"/>
            </a:lvl5pPr>
            <a:lvl6pPr marL="3948151" indent="0">
              <a:buNone/>
              <a:defRPr sz="2763" b="1"/>
            </a:lvl6pPr>
            <a:lvl7pPr marL="4737781" indent="0">
              <a:buNone/>
              <a:defRPr sz="2763" b="1"/>
            </a:lvl7pPr>
            <a:lvl8pPr marL="5527411" indent="0">
              <a:buNone/>
              <a:defRPr sz="2763" b="1"/>
            </a:lvl8pPr>
            <a:lvl9pPr marL="6317041" indent="0">
              <a:buNone/>
              <a:defRPr sz="276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94929" y="6837927"/>
            <a:ext cx="6713848" cy="1005756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67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98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8043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7788" y="1247987"/>
            <a:ext cx="5093476" cy="4367953"/>
          </a:xfrm>
        </p:spPr>
        <p:txBody>
          <a:bodyPr anchor="b"/>
          <a:lstStyle>
            <a:lvl1pPr>
              <a:defRPr sz="552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3848" y="2695309"/>
            <a:ext cx="7994928" cy="13303191"/>
          </a:xfrm>
        </p:spPr>
        <p:txBody>
          <a:bodyPr/>
          <a:lstStyle>
            <a:lvl1pPr>
              <a:defRPr sz="5527"/>
            </a:lvl1pPr>
            <a:lvl2pPr>
              <a:defRPr sz="4836"/>
            </a:lvl2pPr>
            <a:lvl3pPr>
              <a:defRPr sz="4145"/>
            </a:lvl3pPr>
            <a:lvl4pPr>
              <a:defRPr sz="3454"/>
            </a:lvl4pPr>
            <a:lvl5pPr>
              <a:defRPr sz="3454"/>
            </a:lvl5pPr>
            <a:lvl6pPr>
              <a:defRPr sz="3454"/>
            </a:lvl6pPr>
            <a:lvl7pPr>
              <a:defRPr sz="3454"/>
            </a:lvl7pPr>
            <a:lvl8pPr>
              <a:defRPr sz="3454"/>
            </a:lvl8pPr>
            <a:lvl9pPr>
              <a:defRPr sz="345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7788" y="5615940"/>
            <a:ext cx="5093476" cy="10404224"/>
          </a:xfrm>
        </p:spPr>
        <p:txBody>
          <a:bodyPr/>
          <a:lstStyle>
            <a:lvl1pPr marL="0" indent="0">
              <a:buNone/>
              <a:defRPr sz="2763"/>
            </a:lvl1pPr>
            <a:lvl2pPr marL="789630" indent="0">
              <a:buNone/>
              <a:defRPr sz="2418"/>
            </a:lvl2pPr>
            <a:lvl3pPr marL="1579260" indent="0">
              <a:buNone/>
              <a:defRPr sz="2073"/>
            </a:lvl3pPr>
            <a:lvl4pPr marL="2368890" indent="0">
              <a:buNone/>
              <a:defRPr sz="1727"/>
            </a:lvl4pPr>
            <a:lvl5pPr marL="3158520" indent="0">
              <a:buNone/>
              <a:defRPr sz="1727"/>
            </a:lvl5pPr>
            <a:lvl6pPr marL="3948151" indent="0">
              <a:buNone/>
              <a:defRPr sz="1727"/>
            </a:lvl6pPr>
            <a:lvl7pPr marL="4737781" indent="0">
              <a:buNone/>
              <a:defRPr sz="1727"/>
            </a:lvl7pPr>
            <a:lvl8pPr marL="5527411" indent="0">
              <a:buNone/>
              <a:defRPr sz="1727"/>
            </a:lvl8pPr>
            <a:lvl9pPr marL="6317041" indent="0">
              <a:buNone/>
              <a:defRPr sz="172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60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7788" y="1247987"/>
            <a:ext cx="5093476" cy="4367953"/>
          </a:xfrm>
        </p:spPr>
        <p:txBody>
          <a:bodyPr anchor="b"/>
          <a:lstStyle>
            <a:lvl1pPr>
              <a:defRPr sz="552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13848" y="2695309"/>
            <a:ext cx="7994928" cy="13303191"/>
          </a:xfrm>
        </p:spPr>
        <p:txBody>
          <a:bodyPr anchor="t"/>
          <a:lstStyle>
            <a:lvl1pPr marL="0" indent="0">
              <a:buNone/>
              <a:defRPr sz="5527"/>
            </a:lvl1pPr>
            <a:lvl2pPr marL="789630" indent="0">
              <a:buNone/>
              <a:defRPr sz="4836"/>
            </a:lvl2pPr>
            <a:lvl3pPr marL="1579260" indent="0">
              <a:buNone/>
              <a:defRPr sz="4145"/>
            </a:lvl3pPr>
            <a:lvl4pPr marL="2368890" indent="0">
              <a:buNone/>
              <a:defRPr sz="3454"/>
            </a:lvl4pPr>
            <a:lvl5pPr marL="3158520" indent="0">
              <a:buNone/>
              <a:defRPr sz="3454"/>
            </a:lvl5pPr>
            <a:lvl6pPr marL="3948151" indent="0">
              <a:buNone/>
              <a:defRPr sz="3454"/>
            </a:lvl6pPr>
            <a:lvl7pPr marL="4737781" indent="0">
              <a:buNone/>
              <a:defRPr sz="3454"/>
            </a:lvl7pPr>
            <a:lvl8pPr marL="5527411" indent="0">
              <a:buNone/>
              <a:defRPr sz="3454"/>
            </a:lvl8pPr>
            <a:lvl9pPr marL="6317041" indent="0">
              <a:buNone/>
              <a:defRPr sz="3454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7788" y="5615940"/>
            <a:ext cx="5093476" cy="10404224"/>
          </a:xfrm>
        </p:spPr>
        <p:txBody>
          <a:bodyPr/>
          <a:lstStyle>
            <a:lvl1pPr marL="0" indent="0">
              <a:buNone/>
              <a:defRPr sz="2763"/>
            </a:lvl1pPr>
            <a:lvl2pPr marL="789630" indent="0">
              <a:buNone/>
              <a:defRPr sz="2418"/>
            </a:lvl2pPr>
            <a:lvl3pPr marL="1579260" indent="0">
              <a:buNone/>
              <a:defRPr sz="2073"/>
            </a:lvl3pPr>
            <a:lvl4pPr marL="2368890" indent="0">
              <a:buNone/>
              <a:defRPr sz="1727"/>
            </a:lvl4pPr>
            <a:lvl5pPr marL="3158520" indent="0">
              <a:buNone/>
              <a:defRPr sz="1727"/>
            </a:lvl5pPr>
            <a:lvl6pPr marL="3948151" indent="0">
              <a:buNone/>
              <a:defRPr sz="1727"/>
            </a:lvl6pPr>
            <a:lvl7pPr marL="4737781" indent="0">
              <a:buNone/>
              <a:defRPr sz="1727"/>
            </a:lvl7pPr>
            <a:lvl8pPr marL="5527411" indent="0">
              <a:buNone/>
              <a:defRPr sz="1727"/>
            </a:lvl8pPr>
            <a:lvl9pPr marL="6317041" indent="0">
              <a:buNone/>
              <a:defRPr sz="172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097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5731" y="996660"/>
            <a:ext cx="13620988" cy="3618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5731" y="4983280"/>
            <a:ext cx="13620988" cy="11877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5731" y="17350485"/>
            <a:ext cx="3553301" cy="996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8B889-68EA-4836-9DB7-B7B490E1D5A7}" type="datetimeFigureOut">
              <a:rPr lang="zh-CN" altLang="en-US" smtClean="0"/>
              <a:t>2022/1/20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31249" y="17350485"/>
            <a:ext cx="5329952" cy="996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3418" y="17350485"/>
            <a:ext cx="3553301" cy="996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780C0-AB63-4A82-A3A7-99EB2F36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96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579260" rtl="0" eaLnBrk="1" latinLnBrk="0" hangingPunct="1">
        <a:lnSpc>
          <a:spcPct val="90000"/>
        </a:lnSpc>
        <a:spcBef>
          <a:spcPct val="0"/>
        </a:spcBef>
        <a:buNone/>
        <a:defRPr sz="7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815" indent="-394815" algn="l" defTabSz="1579260" rtl="0" eaLnBrk="1" latinLnBrk="0" hangingPunct="1">
        <a:lnSpc>
          <a:spcPct val="90000"/>
        </a:lnSpc>
        <a:spcBef>
          <a:spcPts val="1727"/>
        </a:spcBef>
        <a:buFont typeface="Arial" panose="020B0604020202020204" pitchFamily="34" charset="0"/>
        <a:buChar char="•"/>
        <a:defRPr sz="4836" kern="1200">
          <a:solidFill>
            <a:schemeClr val="tx1"/>
          </a:solidFill>
          <a:latin typeface="+mn-lt"/>
          <a:ea typeface="+mn-ea"/>
          <a:cs typeface="+mn-cs"/>
        </a:defRPr>
      </a:lvl1pPr>
      <a:lvl2pPr marL="1184445" indent="-394815" algn="l" defTabSz="1579260" rtl="0" eaLnBrk="1" latinLnBrk="0" hangingPunct="1">
        <a:lnSpc>
          <a:spcPct val="90000"/>
        </a:lnSpc>
        <a:spcBef>
          <a:spcPts val="864"/>
        </a:spcBef>
        <a:buFont typeface="Arial" panose="020B0604020202020204" pitchFamily="34" charset="0"/>
        <a:buChar char="•"/>
        <a:defRPr sz="4145" kern="1200">
          <a:solidFill>
            <a:schemeClr val="tx1"/>
          </a:solidFill>
          <a:latin typeface="+mn-lt"/>
          <a:ea typeface="+mn-ea"/>
          <a:cs typeface="+mn-cs"/>
        </a:defRPr>
      </a:lvl2pPr>
      <a:lvl3pPr marL="1974075" indent="-394815" algn="l" defTabSz="1579260" rtl="0" eaLnBrk="1" latinLnBrk="0" hangingPunct="1">
        <a:lnSpc>
          <a:spcPct val="90000"/>
        </a:lnSpc>
        <a:spcBef>
          <a:spcPts val="864"/>
        </a:spcBef>
        <a:buFont typeface="Arial" panose="020B0604020202020204" pitchFamily="34" charset="0"/>
        <a:buChar char="•"/>
        <a:defRPr sz="3454" kern="1200">
          <a:solidFill>
            <a:schemeClr val="tx1"/>
          </a:solidFill>
          <a:latin typeface="+mn-lt"/>
          <a:ea typeface="+mn-ea"/>
          <a:cs typeface="+mn-cs"/>
        </a:defRPr>
      </a:lvl3pPr>
      <a:lvl4pPr marL="2763705" indent="-394815" algn="l" defTabSz="1579260" rtl="0" eaLnBrk="1" latinLnBrk="0" hangingPunct="1">
        <a:lnSpc>
          <a:spcPct val="90000"/>
        </a:lnSpc>
        <a:spcBef>
          <a:spcPts val="864"/>
        </a:spcBef>
        <a:buFont typeface="Arial" panose="020B0604020202020204" pitchFamily="34" charset="0"/>
        <a:buChar char="•"/>
        <a:defRPr sz="3109" kern="1200">
          <a:solidFill>
            <a:schemeClr val="tx1"/>
          </a:solidFill>
          <a:latin typeface="+mn-lt"/>
          <a:ea typeface="+mn-ea"/>
          <a:cs typeface="+mn-cs"/>
        </a:defRPr>
      </a:lvl4pPr>
      <a:lvl5pPr marL="3553336" indent="-394815" algn="l" defTabSz="1579260" rtl="0" eaLnBrk="1" latinLnBrk="0" hangingPunct="1">
        <a:lnSpc>
          <a:spcPct val="90000"/>
        </a:lnSpc>
        <a:spcBef>
          <a:spcPts val="864"/>
        </a:spcBef>
        <a:buFont typeface="Arial" panose="020B0604020202020204" pitchFamily="34" charset="0"/>
        <a:buChar char="•"/>
        <a:defRPr sz="3109" kern="1200">
          <a:solidFill>
            <a:schemeClr val="tx1"/>
          </a:solidFill>
          <a:latin typeface="+mn-lt"/>
          <a:ea typeface="+mn-ea"/>
          <a:cs typeface="+mn-cs"/>
        </a:defRPr>
      </a:lvl5pPr>
      <a:lvl6pPr marL="4342966" indent="-394815" algn="l" defTabSz="1579260" rtl="0" eaLnBrk="1" latinLnBrk="0" hangingPunct="1">
        <a:lnSpc>
          <a:spcPct val="90000"/>
        </a:lnSpc>
        <a:spcBef>
          <a:spcPts val="864"/>
        </a:spcBef>
        <a:buFont typeface="Arial" panose="020B0604020202020204" pitchFamily="34" charset="0"/>
        <a:buChar char="•"/>
        <a:defRPr sz="3109" kern="1200">
          <a:solidFill>
            <a:schemeClr val="tx1"/>
          </a:solidFill>
          <a:latin typeface="+mn-lt"/>
          <a:ea typeface="+mn-ea"/>
          <a:cs typeface="+mn-cs"/>
        </a:defRPr>
      </a:lvl6pPr>
      <a:lvl7pPr marL="5132596" indent="-394815" algn="l" defTabSz="1579260" rtl="0" eaLnBrk="1" latinLnBrk="0" hangingPunct="1">
        <a:lnSpc>
          <a:spcPct val="90000"/>
        </a:lnSpc>
        <a:spcBef>
          <a:spcPts val="864"/>
        </a:spcBef>
        <a:buFont typeface="Arial" panose="020B0604020202020204" pitchFamily="34" charset="0"/>
        <a:buChar char="•"/>
        <a:defRPr sz="3109" kern="1200">
          <a:solidFill>
            <a:schemeClr val="tx1"/>
          </a:solidFill>
          <a:latin typeface="+mn-lt"/>
          <a:ea typeface="+mn-ea"/>
          <a:cs typeface="+mn-cs"/>
        </a:defRPr>
      </a:lvl7pPr>
      <a:lvl8pPr marL="5922226" indent="-394815" algn="l" defTabSz="1579260" rtl="0" eaLnBrk="1" latinLnBrk="0" hangingPunct="1">
        <a:lnSpc>
          <a:spcPct val="90000"/>
        </a:lnSpc>
        <a:spcBef>
          <a:spcPts val="864"/>
        </a:spcBef>
        <a:buFont typeface="Arial" panose="020B0604020202020204" pitchFamily="34" charset="0"/>
        <a:buChar char="•"/>
        <a:defRPr sz="3109" kern="1200">
          <a:solidFill>
            <a:schemeClr val="tx1"/>
          </a:solidFill>
          <a:latin typeface="+mn-lt"/>
          <a:ea typeface="+mn-ea"/>
          <a:cs typeface="+mn-cs"/>
        </a:defRPr>
      </a:lvl8pPr>
      <a:lvl9pPr marL="6711856" indent="-394815" algn="l" defTabSz="1579260" rtl="0" eaLnBrk="1" latinLnBrk="0" hangingPunct="1">
        <a:lnSpc>
          <a:spcPct val="90000"/>
        </a:lnSpc>
        <a:spcBef>
          <a:spcPts val="864"/>
        </a:spcBef>
        <a:buFont typeface="Arial" panose="020B0604020202020204" pitchFamily="34" charset="0"/>
        <a:buChar char="•"/>
        <a:defRPr sz="31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1pPr>
      <a:lvl2pPr marL="789630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2pPr>
      <a:lvl3pPr marL="1579260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3pPr>
      <a:lvl4pPr marL="2368890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4pPr>
      <a:lvl5pPr marL="3158520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5pPr>
      <a:lvl6pPr marL="3948151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6pPr>
      <a:lvl7pPr marL="4737781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7pPr>
      <a:lvl8pPr marL="5527411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8pPr>
      <a:lvl9pPr marL="6317041" algn="l" defTabSz="1579260" rtl="0" eaLnBrk="1" latinLnBrk="0" hangingPunct="1">
        <a:defRPr sz="31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61" Type="http://schemas.openxmlformats.org/officeDocument/2006/relationships/image" Target="../media/image60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60" Type="http://schemas.openxmlformats.org/officeDocument/2006/relationships/image" Target="../media/image5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5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8D4F93B5-79D0-4375-ADE6-58962125D0CD}"/>
              </a:ext>
            </a:extLst>
          </p:cNvPr>
          <p:cNvGrpSpPr/>
          <p:nvPr/>
        </p:nvGrpSpPr>
        <p:grpSpPr>
          <a:xfrm>
            <a:off x="6310801" y="1025942"/>
            <a:ext cx="5473386" cy="4799836"/>
            <a:chOff x="6471920" y="79920"/>
            <a:chExt cx="5473386" cy="4799836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DCD3E106-8FED-4A3D-924D-71B6D97CE7DF}"/>
                </a:ext>
              </a:extLst>
            </p:cNvPr>
            <p:cNvGrpSpPr/>
            <p:nvPr/>
          </p:nvGrpSpPr>
          <p:grpSpPr>
            <a:xfrm>
              <a:off x="6471920" y="79920"/>
              <a:ext cx="5473386" cy="4274613"/>
              <a:chOff x="142240" y="120560"/>
              <a:chExt cx="5473386" cy="4274613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151C2E0E-2E5B-4131-A2D1-10C9DF08A098}"/>
                  </a:ext>
                </a:extLst>
              </p:cNvPr>
              <p:cNvGrpSpPr/>
              <p:nvPr/>
            </p:nvGrpSpPr>
            <p:grpSpPr>
              <a:xfrm>
                <a:off x="1471929" y="120560"/>
                <a:ext cx="4143697" cy="4274613"/>
                <a:chOff x="1045209" y="90080"/>
                <a:chExt cx="4143697" cy="4274613"/>
              </a:xfrm>
            </p:grpSpPr>
            <p:pic>
              <p:nvPicPr>
                <p:cNvPr id="9" name="图片 8">
                  <a:extLst>
                    <a:ext uri="{FF2B5EF4-FFF2-40B4-BE49-F238E27FC236}">
                      <a16:creationId xmlns:a16="http://schemas.microsoft.com/office/drawing/2014/main" id="{35D2878D-240B-41CF-B203-7FE97D4B95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45211" y="2117882"/>
                  <a:ext cx="3972570" cy="539271"/>
                </a:xfrm>
                <a:prstGeom prst="rect">
                  <a:avLst/>
                </a:prstGeom>
              </p:spPr>
            </p:pic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BCA6CA88-C84C-456A-A28A-F8FEDC173E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51806" y="2750085"/>
                  <a:ext cx="2065973" cy="466725"/>
                </a:xfrm>
                <a:prstGeom prst="rect">
                  <a:avLst/>
                </a:prstGeom>
              </p:spPr>
            </p:pic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951EC58B-829D-4CE5-AC52-6FDBADE31170}"/>
                    </a:ext>
                  </a:extLst>
                </p:cNvPr>
                <p:cNvSpPr txBox="1"/>
                <p:nvPr/>
              </p:nvSpPr>
              <p:spPr>
                <a:xfrm>
                  <a:off x="2002473" y="1483852"/>
                  <a:ext cx="1016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GAPDH</a:t>
                  </a:r>
                  <a:endParaRPr lang="zh-CN" altLang="en-US" dirty="0"/>
                </a:p>
              </p:txBody>
            </p:sp>
            <p:pic>
              <p:nvPicPr>
                <p:cNvPr id="12" name="图片 11">
                  <a:extLst>
                    <a:ext uri="{FF2B5EF4-FFF2-40B4-BE49-F238E27FC236}">
                      <a16:creationId xmlns:a16="http://schemas.microsoft.com/office/drawing/2014/main" id="{DF1CC92A-B4E2-4D05-8780-F5DB61408A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0800000">
                  <a:off x="1045210" y="3278356"/>
                  <a:ext cx="3972569" cy="509090"/>
                </a:xfrm>
                <a:prstGeom prst="rect">
                  <a:avLst/>
                </a:prstGeom>
              </p:spPr>
            </p:pic>
            <p:pic>
              <p:nvPicPr>
                <p:cNvPr id="13" name="图片 12">
                  <a:extLst>
                    <a:ext uri="{FF2B5EF4-FFF2-40B4-BE49-F238E27FC236}">
                      <a16:creationId xmlns:a16="http://schemas.microsoft.com/office/drawing/2014/main" id="{F80405F8-7425-4679-B8B7-AEB76D8AF4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 rot="10800000">
                  <a:off x="2959735" y="3812243"/>
                  <a:ext cx="2058044" cy="552450"/>
                </a:xfrm>
                <a:prstGeom prst="rect">
                  <a:avLst/>
                </a:prstGeom>
              </p:spPr>
            </p:pic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230291BC-0F10-4433-9F0B-746475B20F3A}"/>
                    </a:ext>
                  </a:extLst>
                </p:cNvPr>
                <p:cNvSpPr txBox="1"/>
                <p:nvPr/>
              </p:nvSpPr>
              <p:spPr>
                <a:xfrm>
                  <a:off x="1045209" y="99061"/>
                  <a:ext cx="191452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Surface GluA2</a:t>
                  </a:r>
                </a:p>
                <a:p>
                  <a:r>
                    <a:rPr lang="en-US" altLang="zh-CN" dirty="0"/>
                    <a:t>0  2  5  10  15  30</a:t>
                  </a:r>
                  <a:endParaRPr lang="zh-CN" altLang="en-US" dirty="0"/>
                </a:p>
              </p:txBody>
            </p:sp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9279A5AD-26B2-430F-B1CA-F61A1C3C9395}"/>
                    </a:ext>
                  </a:extLst>
                </p:cNvPr>
                <p:cNvSpPr txBox="1"/>
                <p:nvPr/>
              </p:nvSpPr>
              <p:spPr>
                <a:xfrm>
                  <a:off x="3122934" y="90080"/>
                  <a:ext cx="206597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Total GluA2</a:t>
                  </a:r>
                </a:p>
                <a:p>
                  <a:r>
                    <a:rPr lang="en-US" altLang="zh-CN" dirty="0"/>
                    <a:t>0   2   5  10 15 30</a:t>
                  </a:r>
                  <a:endParaRPr lang="zh-CN" altLang="en-US" dirty="0"/>
                </a:p>
              </p:txBody>
            </p:sp>
            <p:pic>
              <p:nvPicPr>
                <p:cNvPr id="16" name="图片 15">
                  <a:extLst>
                    <a:ext uri="{FF2B5EF4-FFF2-40B4-BE49-F238E27FC236}">
                      <a16:creationId xmlns:a16="http://schemas.microsoft.com/office/drawing/2014/main" id="{F4B5B8CC-8DA5-4A33-B993-8175269DC8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45210" y="716610"/>
                  <a:ext cx="1914525" cy="592559"/>
                </a:xfrm>
                <a:prstGeom prst="rect">
                  <a:avLst/>
                </a:prstGeom>
              </p:spPr>
            </p:pic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DF3FDAE5-1721-42D9-A0D2-90FA972FD2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951807" y="716610"/>
                  <a:ext cx="2065973" cy="592559"/>
                </a:xfrm>
                <a:prstGeom prst="rect">
                  <a:avLst/>
                </a:prstGeom>
              </p:spPr>
            </p:pic>
            <p:pic>
              <p:nvPicPr>
                <p:cNvPr id="18" name="图片 17">
                  <a:extLst>
                    <a:ext uri="{FF2B5EF4-FFF2-40B4-BE49-F238E27FC236}">
                      <a16:creationId xmlns:a16="http://schemas.microsoft.com/office/drawing/2014/main" id="{F3566E74-4FFB-4EC9-A11C-9A76A3D1E6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951807" y="1390302"/>
                  <a:ext cx="2065973" cy="551070"/>
                </a:xfrm>
                <a:prstGeom prst="rect">
                  <a:avLst/>
                </a:prstGeom>
              </p:spPr>
            </p:pic>
          </p:grp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8DB3103-A0A8-4AF8-8694-378C7424B678}"/>
                  </a:ext>
                </a:extLst>
              </p:cNvPr>
              <p:cNvSpPr txBox="1"/>
              <p:nvPr/>
            </p:nvSpPr>
            <p:spPr>
              <a:xfrm>
                <a:off x="142240" y="387741"/>
                <a:ext cx="14427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77-LH-28-1</a:t>
                </a:r>
                <a:endParaRPr lang="zh-CN" altLang="en-US" dirty="0"/>
              </a:p>
            </p:txBody>
          </p:sp>
        </p:grp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4B97BEAC-A137-47B7-AC07-8F7950C2B331}"/>
                </a:ext>
              </a:extLst>
            </p:cNvPr>
            <p:cNvSpPr txBox="1"/>
            <p:nvPr/>
          </p:nvSpPr>
          <p:spPr>
            <a:xfrm>
              <a:off x="8704503" y="4510424"/>
              <a:ext cx="24851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Fsc231 pretreatment</a:t>
              </a:r>
              <a:endParaRPr lang="zh-CN" altLang="en-US" b="1" dirty="0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0986FEAC-DA3A-44DA-8242-3613516B5450}"/>
              </a:ext>
            </a:extLst>
          </p:cNvPr>
          <p:cNvGrpSpPr/>
          <p:nvPr/>
        </p:nvGrpSpPr>
        <p:grpSpPr>
          <a:xfrm>
            <a:off x="1059381" y="984508"/>
            <a:ext cx="5251420" cy="4923579"/>
            <a:chOff x="-81280" y="107700"/>
            <a:chExt cx="5251420" cy="4923579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5583F50F-7BC4-4E57-8E3B-CC2D6367CD1B}"/>
                </a:ext>
              </a:extLst>
            </p:cNvPr>
            <p:cNvGrpSpPr/>
            <p:nvPr/>
          </p:nvGrpSpPr>
          <p:grpSpPr>
            <a:xfrm>
              <a:off x="1194527" y="772761"/>
              <a:ext cx="3721895" cy="1262158"/>
              <a:chOff x="533399" y="613721"/>
              <a:chExt cx="3721895" cy="1262158"/>
            </a:xfrm>
          </p:grpSpPr>
          <p:pic>
            <p:nvPicPr>
              <p:cNvPr id="31" name="图片 30">
                <a:extLst>
                  <a:ext uri="{FF2B5EF4-FFF2-40B4-BE49-F238E27FC236}">
                    <a16:creationId xmlns:a16="http://schemas.microsoft.com/office/drawing/2014/main" id="{D211D34C-7CC4-4D6D-9A71-2C40DF6A07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3399" y="613721"/>
                <a:ext cx="3705225" cy="582481"/>
              </a:xfrm>
              <a:prstGeom prst="rect">
                <a:avLst/>
              </a:prstGeom>
            </p:spPr>
          </p:pic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403B67BA-18C8-4503-8A06-59F5552EB5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02681" y="1298441"/>
                <a:ext cx="1852613" cy="577438"/>
              </a:xfrm>
              <a:prstGeom prst="rect">
                <a:avLst/>
              </a:prstGeom>
            </p:spPr>
          </p:pic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8C093020-A50E-4392-81A5-F4A18FC41100}"/>
                  </a:ext>
                </a:extLst>
              </p:cNvPr>
              <p:cNvSpPr txBox="1"/>
              <p:nvPr/>
            </p:nvSpPr>
            <p:spPr>
              <a:xfrm>
                <a:off x="1383508" y="1357465"/>
                <a:ext cx="11191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GAPDH</a:t>
                </a:r>
                <a:endParaRPr lang="zh-CN" altLang="en-US" dirty="0"/>
              </a:p>
            </p:txBody>
          </p:sp>
        </p:grp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EBC0CEDA-1005-4E6E-82A6-676F77F7BC36}"/>
                </a:ext>
              </a:extLst>
            </p:cNvPr>
            <p:cNvGrpSpPr/>
            <p:nvPr/>
          </p:nvGrpSpPr>
          <p:grpSpPr>
            <a:xfrm>
              <a:off x="1194527" y="2137158"/>
              <a:ext cx="3721894" cy="1232817"/>
              <a:chOff x="473868" y="2983023"/>
              <a:chExt cx="4332705" cy="1202229"/>
            </a:xfrm>
          </p:grpSpPr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548DA8E5-009F-43BD-A89F-5631E54EF9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10800000">
                <a:off x="473868" y="2983023"/>
                <a:ext cx="4311207" cy="562726"/>
              </a:xfrm>
              <a:prstGeom prst="rect">
                <a:avLst/>
              </a:prstGeom>
            </p:spPr>
          </p:pic>
          <p:pic>
            <p:nvPicPr>
              <p:cNvPr id="30" name="图片 29">
                <a:extLst>
                  <a:ext uri="{FF2B5EF4-FFF2-40B4-BE49-F238E27FC236}">
                    <a16:creationId xmlns:a16="http://schemas.microsoft.com/office/drawing/2014/main" id="{9C45A047-3E38-4F86-9DA8-73DA6E10E4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00000">
                <a:off x="2696905" y="3715452"/>
                <a:ext cx="2109668" cy="469800"/>
              </a:xfrm>
              <a:prstGeom prst="rect">
                <a:avLst/>
              </a:prstGeom>
            </p:spPr>
          </p:pic>
        </p:grp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5391C489-D7D4-440C-A28A-FF553ABB3B8F}"/>
                </a:ext>
              </a:extLst>
            </p:cNvPr>
            <p:cNvGrpSpPr/>
            <p:nvPr/>
          </p:nvGrpSpPr>
          <p:grpSpPr>
            <a:xfrm>
              <a:off x="1204577" y="3562715"/>
              <a:ext cx="3718463" cy="1012309"/>
              <a:chOff x="852534" y="5178055"/>
              <a:chExt cx="4446892" cy="1137098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04CEB87C-0DA2-4C1F-964C-8F6A6A0C62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52534" y="5178055"/>
                <a:ext cx="4446892" cy="539280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9295B0E5-4044-429F-A6B1-5282857C2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124246" y="5773614"/>
                <a:ext cx="2175180" cy="541539"/>
              </a:xfrm>
              <a:prstGeom prst="rect">
                <a:avLst/>
              </a:prstGeom>
            </p:spPr>
          </p:pic>
        </p:grp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F43D003F-6209-468C-AC55-D75A7F0BCC6A}"/>
                </a:ext>
              </a:extLst>
            </p:cNvPr>
            <p:cNvSpPr txBox="1"/>
            <p:nvPr/>
          </p:nvSpPr>
          <p:spPr>
            <a:xfrm>
              <a:off x="1248409" y="107700"/>
              <a:ext cx="19145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Surface GluA2</a:t>
              </a:r>
            </a:p>
            <a:p>
              <a:r>
                <a:rPr lang="en-US" altLang="zh-CN" dirty="0"/>
                <a:t>0  2  5  10  15  30</a:t>
              </a:r>
              <a:endParaRPr lang="zh-CN" altLang="en-US" dirty="0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54D726DA-4560-4361-BAFC-44998D1FE98D}"/>
                </a:ext>
              </a:extLst>
            </p:cNvPr>
            <p:cNvSpPr txBox="1"/>
            <p:nvPr/>
          </p:nvSpPr>
          <p:spPr>
            <a:xfrm>
              <a:off x="3104168" y="119894"/>
              <a:ext cx="20659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Total GluA2</a:t>
              </a:r>
            </a:p>
            <a:p>
              <a:r>
                <a:rPr lang="en-US" altLang="zh-CN" dirty="0"/>
                <a:t>0   2   5  10 15 30</a:t>
              </a:r>
              <a:endParaRPr lang="zh-CN" altLang="en-US" dirty="0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2289F157-0EF1-44F8-B001-F04802A10A28}"/>
                </a:ext>
              </a:extLst>
            </p:cNvPr>
            <p:cNvSpPr txBox="1"/>
            <p:nvPr/>
          </p:nvSpPr>
          <p:spPr>
            <a:xfrm>
              <a:off x="-81280" y="365900"/>
              <a:ext cx="1442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77-LH-28-1</a:t>
              </a:r>
              <a:endParaRPr lang="zh-CN" altLang="en-US" dirty="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BD3B7E85-8F1A-44B2-A45B-AC23468E68C7}"/>
                </a:ext>
              </a:extLst>
            </p:cNvPr>
            <p:cNvSpPr txBox="1"/>
            <p:nvPr/>
          </p:nvSpPr>
          <p:spPr>
            <a:xfrm>
              <a:off x="1965356" y="4661947"/>
              <a:ext cx="22307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77-LH-28-1 treatment</a:t>
              </a:r>
              <a:endParaRPr lang="zh-CN" altLang="en-US" b="1" dirty="0"/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DECA27B-AF12-4657-85DC-2368ED34430B}"/>
              </a:ext>
            </a:extLst>
          </p:cNvPr>
          <p:cNvGrpSpPr/>
          <p:nvPr/>
        </p:nvGrpSpPr>
        <p:grpSpPr>
          <a:xfrm>
            <a:off x="1118307" y="6081175"/>
            <a:ext cx="5251420" cy="4768951"/>
            <a:chOff x="663596" y="5336678"/>
            <a:chExt cx="5251420" cy="4768951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2B6C4887-65A7-49F8-9839-1E3E7EA9FF36}"/>
                </a:ext>
              </a:extLst>
            </p:cNvPr>
            <p:cNvGrpSpPr/>
            <p:nvPr/>
          </p:nvGrpSpPr>
          <p:grpSpPr>
            <a:xfrm>
              <a:off x="1867635" y="5995204"/>
              <a:ext cx="3951478" cy="1185776"/>
              <a:chOff x="7256491" y="3064701"/>
              <a:chExt cx="3951478" cy="1202258"/>
            </a:xfrm>
          </p:grpSpPr>
          <p:pic>
            <p:nvPicPr>
              <p:cNvPr id="44" name="图片 43">
                <a:extLst>
                  <a:ext uri="{FF2B5EF4-FFF2-40B4-BE49-F238E27FC236}">
                    <a16:creationId xmlns:a16="http://schemas.microsoft.com/office/drawing/2014/main" id="{97FE5003-57FD-4547-A49E-982C67881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256491" y="3064701"/>
                <a:ext cx="3951477" cy="569210"/>
              </a:xfrm>
              <a:prstGeom prst="rect">
                <a:avLst/>
              </a:prstGeom>
            </p:spPr>
          </p:pic>
          <p:pic>
            <p:nvPicPr>
              <p:cNvPr id="45" name="图片 44">
                <a:extLst>
                  <a:ext uri="{FF2B5EF4-FFF2-40B4-BE49-F238E27FC236}">
                    <a16:creationId xmlns:a16="http://schemas.microsoft.com/office/drawing/2014/main" id="{1F2755A4-3DD2-4A8C-865B-6B04E4E7CA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178973" y="3686903"/>
                <a:ext cx="2028996" cy="518229"/>
              </a:xfrm>
              <a:prstGeom prst="rect">
                <a:avLst/>
              </a:prstGeom>
            </p:spPr>
          </p:pic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A72CDEF0-8D6E-4A62-BA36-ADCF19C634EA}"/>
                  </a:ext>
                </a:extLst>
              </p:cNvPr>
              <p:cNvSpPr txBox="1"/>
              <p:nvPr/>
            </p:nvSpPr>
            <p:spPr>
              <a:xfrm>
                <a:off x="7962898" y="3892493"/>
                <a:ext cx="1119187" cy="374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GAPDH</a:t>
                </a:r>
                <a:endParaRPr lang="zh-CN" altLang="en-US" dirty="0"/>
              </a:p>
            </p:txBody>
          </p:sp>
        </p:grpSp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16FD1190-5CDB-4B4C-957D-FF29B1086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90117" y="7815233"/>
              <a:ext cx="2074978" cy="597465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3BC6BB0A-EEAD-405B-B1CE-091A48549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840609" y="7293087"/>
              <a:ext cx="4005527" cy="470735"/>
            </a:xfrm>
            <a:prstGeom prst="rect">
              <a:avLst/>
            </a:prstGeom>
          </p:spPr>
        </p:pic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CEB708BE-7928-4F41-8CB5-E7FC8EBC3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782882" y="8524592"/>
              <a:ext cx="4073208" cy="584379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147C8E8B-E8BB-4F95-972A-9841F3870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802" y="9212187"/>
              <a:ext cx="2036604" cy="467986"/>
            </a:xfrm>
            <a:prstGeom prst="rect">
              <a:avLst/>
            </a:prstGeom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BBD6CFB7-9F0E-48D9-9934-77501A6CA2F2}"/>
                </a:ext>
              </a:extLst>
            </p:cNvPr>
            <p:cNvSpPr txBox="1"/>
            <p:nvPr/>
          </p:nvSpPr>
          <p:spPr>
            <a:xfrm>
              <a:off x="1993285" y="5336678"/>
              <a:ext cx="19145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Surface GluA2</a:t>
              </a:r>
            </a:p>
            <a:p>
              <a:r>
                <a:rPr lang="en-US" altLang="zh-CN" dirty="0"/>
                <a:t>0  2  5  10  15  30</a:t>
              </a:r>
              <a:endParaRPr lang="zh-CN" altLang="en-US" dirty="0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F29A1635-7925-40D7-818C-1ED82CACCB2A}"/>
                </a:ext>
              </a:extLst>
            </p:cNvPr>
            <p:cNvSpPr txBox="1"/>
            <p:nvPr/>
          </p:nvSpPr>
          <p:spPr>
            <a:xfrm>
              <a:off x="3849044" y="5348872"/>
              <a:ext cx="20659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Total GluA2</a:t>
              </a:r>
            </a:p>
            <a:p>
              <a:r>
                <a:rPr lang="en-US" altLang="zh-CN" dirty="0"/>
                <a:t>0   2   5  10 15 30</a:t>
              </a:r>
              <a:endParaRPr lang="zh-CN" altLang="en-US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AE213E16-ACBA-4822-8994-CCBF1EB10E46}"/>
                </a:ext>
              </a:extLst>
            </p:cNvPr>
            <p:cNvSpPr txBox="1"/>
            <p:nvPr/>
          </p:nvSpPr>
          <p:spPr>
            <a:xfrm>
              <a:off x="663596" y="5594878"/>
              <a:ext cx="1442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77-LH-28-1</a:t>
              </a:r>
              <a:endParaRPr lang="zh-CN" altLang="en-US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FCBC1D1B-03A2-4020-890D-3A3300C68AED}"/>
                </a:ext>
              </a:extLst>
            </p:cNvPr>
            <p:cNvSpPr txBox="1"/>
            <p:nvPr/>
          </p:nvSpPr>
          <p:spPr>
            <a:xfrm>
              <a:off x="2762965" y="9736297"/>
              <a:ext cx="20074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APV  pretreatment</a:t>
              </a:r>
              <a:endParaRPr lang="zh-CN" altLang="en-US" b="1" dirty="0"/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AF0128FB-EB21-4A2A-9828-32535905E72D}"/>
              </a:ext>
            </a:extLst>
          </p:cNvPr>
          <p:cNvGrpSpPr/>
          <p:nvPr/>
        </p:nvGrpSpPr>
        <p:grpSpPr>
          <a:xfrm>
            <a:off x="6432998" y="6130981"/>
            <a:ext cx="5351190" cy="4836606"/>
            <a:chOff x="5978287" y="5386487"/>
            <a:chExt cx="5351190" cy="4836606"/>
          </a:xfrm>
        </p:grpSpPr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4588071E-2443-4775-B40B-B47F7F29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150308" y="6014019"/>
              <a:ext cx="4079399" cy="602826"/>
            </a:xfrm>
            <a:prstGeom prst="rect">
              <a:avLst/>
            </a:prstGeom>
          </p:spPr>
        </p:pic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CA9158B4-7A9F-4A24-8A7B-AD3521EAC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9304148" y="6711801"/>
              <a:ext cx="1925559" cy="439891"/>
            </a:xfrm>
            <a:prstGeom prst="rect">
              <a:avLst/>
            </a:prstGeom>
          </p:spPr>
        </p:pic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A7FD549C-718C-4CA4-A848-6822E6ABF918}"/>
                </a:ext>
              </a:extLst>
            </p:cNvPr>
            <p:cNvSpPr txBox="1"/>
            <p:nvPr/>
          </p:nvSpPr>
          <p:spPr>
            <a:xfrm>
              <a:off x="8288145" y="6738616"/>
              <a:ext cx="101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A865170C-9FD2-4678-96E2-EDEE840CB02B}"/>
                </a:ext>
              </a:extLst>
            </p:cNvPr>
            <p:cNvSpPr txBox="1"/>
            <p:nvPr/>
          </p:nvSpPr>
          <p:spPr>
            <a:xfrm>
              <a:off x="8088673" y="9853761"/>
              <a:ext cx="29878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VU0255035 pretreatment</a:t>
              </a:r>
              <a:endParaRPr lang="zh-CN" altLang="en-US" b="1" dirty="0"/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F07B6205-1A62-4BD6-9A8A-7CF32DA76EBE}"/>
                </a:ext>
              </a:extLst>
            </p:cNvPr>
            <p:cNvSpPr txBox="1"/>
            <p:nvPr/>
          </p:nvSpPr>
          <p:spPr>
            <a:xfrm>
              <a:off x="7307976" y="5386487"/>
              <a:ext cx="19145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Surface GluA2</a:t>
              </a:r>
            </a:p>
            <a:p>
              <a:r>
                <a:rPr lang="en-US" altLang="zh-CN" dirty="0"/>
                <a:t>0  2  5  10  15  30</a:t>
              </a:r>
              <a:endParaRPr lang="zh-CN" altLang="en-US" dirty="0"/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21C610A4-AFC8-4436-A54B-5E7848CE0D08}"/>
                </a:ext>
              </a:extLst>
            </p:cNvPr>
            <p:cNvSpPr txBox="1"/>
            <p:nvPr/>
          </p:nvSpPr>
          <p:spPr>
            <a:xfrm>
              <a:off x="9163735" y="5398681"/>
              <a:ext cx="20659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Total GluA2</a:t>
              </a:r>
            </a:p>
            <a:p>
              <a:r>
                <a:rPr lang="en-US" altLang="zh-CN" dirty="0"/>
                <a:t>0   2   5  10 15 30</a:t>
              </a:r>
              <a:endParaRPr lang="zh-CN" altLang="en-US" dirty="0"/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28ED3B01-6074-4404-8B98-383706A458F4}"/>
                </a:ext>
              </a:extLst>
            </p:cNvPr>
            <p:cNvSpPr txBox="1"/>
            <p:nvPr/>
          </p:nvSpPr>
          <p:spPr>
            <a:xfrm>
              <a:off x="5978287" y="5644687"/>
              <a:ext cx="1442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77-LH-28-1</a:t>
              </a:r>
              <a:endParaRPr lang="zh-CN" altLang="en-US" dirty="0"/>
            </a:p>
          </p:txBody>
        </p:sp>
        <p:pic>
          <p:nvPicPr>
            <p:cNvPr id="55" name="图片 54">
              <a:extLst>
                <a:ext uri="{FF2B5EF4-FFF2-40B4-BE49-F238E27FC236}">
                  <a16:creationId xmlns:a16="http://schemas.microsoft.com/office/drawing/2014/main" id="{AF35EF8F-BD95-4B39-ABC6-81C42571B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131921" y="7359010"/>
              <a:ext cx="2077725" cy="517950"/>
            </a:xfrm>
            <a:prstGeom prst="rect">
              <a:avLst/>
            </a:prstGeom>
          </p:spPr>
        </p:pic>
        <p:pic>
          <p:nvPicPr>
            <p:cNvPr id="56" name="图片 55">
              <a:extLst>
                <a:ext uri="{FF2B5EF4-FFF2-40B4-BE49-F238E27FC236}">
                  <a16:creationId xmlns:a16="http://schemas.microsoft.com/office/drawing/2014/main" id="{65DE50C0-7FB3-4943-852D-84E4421AC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9304145" y="7930842"/>
              <a:ext cx="1971472" cy="550179"/>
            </a:xfrm>
            <a:prstGeom prst="rect">
              <a:avLst/>
            </a:prstGeom>
          </p:spPr>
        </p:pic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54859E0F-9C14-4654-9233-53A4FEBE9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9190007" y="7359009"/>
              <a:ext cx="2076903" cy="517950"/>
            </a:xfrm>
            <a:prstGeom prst="rect">
              <a:avLst/>
            </a:prstGeom>
          </p:spPr>
        </p:pic>
        <p:pic>
          <p:nvPicPr>
            <p:cNvPr id="58" name="图片 57">
              <a:extLst>
                <a:ext uri="{FF2B5EF4-FFF2-40B4-BE49-F238E27FC236}">
                  <a16:creationId xmlns:a16="http://schemas.microsoft.com/office/drawing/2014/main" id="{0CC04FF2-4640-4DF8-BE4F-1B4589901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9281719" y="9163999"/>
              <a:ext cx="2047758" cy="521890"/>
            </a:xfrm>
            <a:prstGeom prst="rect">
              <a:avLst/>
            </a:prstGeom>
          </p:spPr>
        </p:pic>
        <p:pic>
          <p:nvPicPr>
            <p:cNvPr id="59" name="图片 58">
              <a:extLst>
                <a:ext uri="{FF2B5EF4-FFF2-40B4-BE49-F238E27FC236}">
                  <a16:creationId xmlns:a16="http://schemas.microsoft.com/office/drawing/2014/main" id="{731B5BB7-7772-4DD5-9258-B312492E5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7137135" y="8486202"/>
              <a:ext cx="2120153" cy="598547"/>
            </a:xfrm>
            <a:prstGeom prst="rect">
              <a:avLst/>
            </a:prstGeom>
          </p:spPr>
        </p:pic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D7FD8431-5946-4F92-BE01-96F1C546D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9281718" y="8519304"/>
              <a:ext cx="2047758" cy="563323"/>
            </a:xfrm>
            <a:prstGeom prst="rect">
              <a:avLst/>
            </a:prstGeom>
          </p:spPr>
        </p:pic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A5926057-85E4-496B-B4BF-8A07798D17EB}"/>
              </a:ext>
            </a:extLst>
          </p:cNvPr>
          <p:cNvGrpSpPr/>
          <p:nvPr/>
        </p:nvGrpSpPr>
        <p:grpSpPr>
          <a:xfrm>
            <a:off x="947681" y="11157012"/>
            <a:ext cx="4088867" cy="6749003"/>
            <a:chOff x="447393" y="10671696"/>
            <a:chExt cx="4088867" cy="6749003"/>
          </a:xfrm>
        </p:grpSpPr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4A7DA49A-AAD0-435F-A311-639BDDEE7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568098" y="11801837"/>
              <a:ext cx="2929761" cy="607528"/>
            </a:xfrm>
            <a:prstGeom prst="rect">
              <a:avLst/>
            </a:prstGeom>
          </p:spPr>
        </p:pic>
        <p:pic>
          <p:nvPicPr>
            <p:cNvPr id="66" name="图片 65">
              <a:extLst>
                <a:ext uri="{FF2B5EF4-FFF2-40B4-BE49-F238E27FC236}">
                  <a16:creationId xmlns:a16="http://schemas.microsoft.com/office/drawing/2014/main" id="{CC4CA2DA-7A7E-497E-855F-F6857B73B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1588275" y="11132860"/>
              <a:ext cx="2909584" cy="584379"/>
            </a:xfrm>
            <a:prstGeom prst="rect">
              <a:avLst/>
            </a:prstGeom>
          </p:spPr>
        </p:pic>
        <p:pic>
          <p:nvPicPr>
            <p:cNvPr id="68" name="图片 67">
              <a:extLst>
                <a:ext uri="{FF2B5EF4-FFF2-40B4-BE49-F238E27FC236}">
                  <a16:creationId xmlns:a16="http://schemas.microsoft.com/office/drawing/2014/main" id="{A827ABF8-8CFF-4A90-9F6F-248890709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1568097" y="12485320"/>
              <a:ext cx="2929761" cy="631910"/>
            </a:xfrm>
            <a:prstGeom prst="rect">
              <a:avLst/>
            </a:prstGeom>
          </p:spPr>
        </p:pic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FE2F8991-56DF-413A-B9DF-9760E6E4DF98}"/>
                </a:ext>
              </a:extLst>
            </p:cNvPr>
            <p:cNvSpPr txBox="1"/>
            <p:nvPr/>
          </p:nvSpPr>
          <p:spPr>
            <a:xfrm>
              <a:off x="2132445" y="10703465"/>
              <a:ext cx="23654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0   2   5   10   15   30</a:t>
              </a:r>
              <a:endParaRPr lang="zh-CN" altLang="en-US" dirty="0"/>
            </a:p>
          </p:txBody>
        </p:sp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1BCB21B6-3FB5-47E4-A135-98F03137C956}"/>
                </a:ext>
              </a:extLst>
            </p:cNvPr>
            <p:cNvSpPr txBox="1"/>
            <p:nvPr/>
          </p:nvSpPr>
          <p:spPr>
            <a:xfrm>
              <a:off x="447393" y="10671696"/>
              <a:ext cx="1442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77-LH-28-1</a:t>
              </a:r>
              <a:endParaRPr lang="zh-CN" altLang="en-US" dirty="0"/>
            </a:p>
          </p:txBody>
        </p:sp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73CEFCB6-8596-462C-92CF-26BF9F669670}"/>
                </a:ext>
              </a:extLst>
            </p:cNvPr>
            <p:cNvSpPr txBox="1"/>
            <p:nvPr/>
          </p:nvSpPr>
          <p:spPr>
            <a:xfrm>
              <a:off x="593865" y="11201219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Ser880</a:t>
              </a:r>
              <a:endParaRPr lang="zh-CN" altLang="en-US" dirty="0"/>
            </a:p>
          </p:txBody>
        </p:sp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F8F851DB-746E-4621-90B0-986B8101C24E}"/>
                </a:ext>
              </a:extLst>
            </p:cNvPr>
            <p:cNvSpPr txBox="1"/>
            <p:nvPr/>
          </p:nvSpPr>
          <p:spPr>
            <a:xfrm>
              <a:off x="601005" y="11948525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AAAC665E-9408-43DD-A2E1-4C3A41F30BDC}"/>
                </a:ext>
              </a:extLst>
            </p:cNvPr>
            <p:cNvSpPr txBox="1"/>
            <p:nvPr/>
          </p:nvSpPr>
          <p:spPr>
            <a:xfrm>
              <a:off x="653192" y="12650666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GluA2</a:t>
              </a:r>
              <a:endParaRPr lang="zh-CN" altLang="en-US" dirty="0"/>
            </a:p>
          </p:txBody>
        </p:sp>
        <p:pic>
          <p:nvPicPr>
            <p:cNvPr id="76" name="图片 75">
              <a:extLst>
                <a:ext uri="{FF2B5EF4-FFF2-40B4-BE49-F238E27FC236}">
                  <a16:creationId xmlns:a16="http://schemas.microsoft.com/office/drawing/2014/main" id="{AF07C6F9-8971-4C9A-A80C-CB10D24F1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588275" y="13482883"/>
              <a:ext cx="2929761" cy="621022"/>
            </a:xfrm>
            <a:prstGeom prst="rect">
              <a:avLst/>
            </a:prstGeom>
          </p:spPr>
        </p:pic>
        <p:pic>
          <p:nvPicPr>
            <p:cNvPr id="78" name="图片 77">
              <a:extLst>
                <a:ext uri="{FF2B5EF4-FFF2-40B4-BE49-F238E27FC236}">
                  <a16:creationId xmlns:a16="http://schemas.microsoft.com/office/drawing/2014/main" id="{54110046-69D5-4ECA-A40B-E42925D0B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1588276" y="14164519"/>
              <a:ext cx="2947984" cy="621022"/>
            </a:xfrm>
            <a:prstGeom prst="rect">
              <a:avLst/>
            </a:prstGeom>
          </p:spPr>
        </p:pic>
        <p:pic>
          <p:nvPicPr>
            <p:cNvPr id="80" name="图片 79">
              <a:extLst>
                <a:ext uri="{FF2B5EF4-FFF2-40B4-BE49-F238E27FC236}">
                  <a16:creationId xmlns:a16="http://schemas.microsoft.com/office/drawing/2014/main" id="{680B86F8-78D3-4BE9-9543-D8ED4AF45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1588275" y="14858439"/>
              <a:ext cx="2929761" cy="607474"/>
            </a:xfrm>
            <a:prstGeom prst="rect">
              <a:avLst/>
            </a:prstGeom>
          </p:spPr>
        </p:pic>
        <p:pic>
          <p:nvPicPr>
            <p:cNvPr id="82" name="图片 81">
              <a:extLst>
                <a:ext uri="{FF2B5EF4-FFF2-40B4-BE49-F238E27FC236}">
                  <a16:creationId xmlns:a16="http://schemas.microsoft.com/office/drawing/2014/main" id="{0AE5B804-F550-4802-9F2E-03221B135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 rot="10800000">
              <a:off x="1597223" y="15693960"/>
              <a:ext cx="2900634" cy="575698"/>
            </a:xfrm>
            <a:prstGeom prst="rect">
              <a:avLst/>
            </a:prstGeom>
          </p:spPr>
        </p:pic>
        <p:pic>
          <p:nvPicPr>
            <p:cNvPr id="84" name="图片 83">
              <a:extLst>
                <a:ext uri="{FF2B5EF4-FFF2-40B4-BE49-F238E27FC236}">
                  <a16:creationId xmlns:a16="http://schemas.microsoft.com/office/drawing/2014/main" id="{9A03AB00-C481-4954-95F5-015934A78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1622082" y="16323819"/>
              <a:ext cx="2897045" cy="488922"/>
            </a:xfrm>
            <a:prstGeom prst="rect">
              <a:avLst/>
            </a:prstGeom>
          </p:spPr>
        </p:pic>
        <p:pic>
          <p:nvPicPr>
            <p:cNvPr id="86" name="图片 85">
              <a:extLst>
                <a:ext uri="{FF2B5EF4-FFF2-40B4-BE49-F238E27FC236}">
                  <a16:creationId xmlns:a16="http://schemas.microsoft.com/office/drawing/2014/main" id="{4487CFFB-E10D-4D36-BF1A-64E35711F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 rot="10800000">
              <a:off x="1622080" y="16837665"/>
              <a:ext cx="2914180" cy="583034"/>
            </a:xfrm>
            <a:prstGeom prst="rect">
              <a:avLst/>
            </a:prstGeom>
          </p:spPr>
        </p:pic>
      </p:grp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94A86633-D585-4440-93FC-F76235971602}"/>
              </a:ext>
            </a:extLst>
          </p:cNvPr>
          <p:cNvGrpSpPr/>
          <p:nvPr/>
        </p:nvGrpSpPr>
        <p:grpSpPr>
          <a:xfrm>
            <a:off x="5191433" y="11154706"/>
            <a:ext cx="3791523" cy="6740002"/>
            <a:chOff x="5242547" y="10904623"/>
            <a:chExt cx="3791523" cy="6740002"/>
          </a:xfrm>
        </p:grpSpPr>
        <p:sp>
          <p:nvSpPr>
            <p:cNvPr id="88" name="文本框 87">
              <a:extLst>
                <a:ext uri="{FF2B5EF4-FFF2-40B4-BE49-F238E27FC236}">
                  <a16:creationId xmlns:a16="http://schemas.microsoft.com/office/drawing/2014/main" id="{DBA6A10F-428A-4651-AD84-9711C711D51A}"/>
                </a:ext>
              </a:extLst>
            </p:cNvPr>
            <p:cNvSpPr txBox="1"/>
            <p:nvPr/>
          </p:nvSpPr>
          <p:spPr>
            <a:xfrm>
              <a:off x="6668656" y="10916671"/>
              <a:ext cx="23654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0   2   5   10   15   30</a:t>
              </a:r>
              <a:endParaRPr lang="zh-CN" altLang="en-US" dirty="0"/>
            </a:p>
          </p:txBody>
        </p:sp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B24996AD-5AD6-4B10-A243-7105570D9865}"/>
                </a:ext>
              </a:extLst>
            </p:cNvPr>
            <p:cNvSpPr txBox="1"/>
            <p:nvPr/>
          </p:nvSpPr>
          <p:spPr>
            <a:xfrm>
              <a:off x="5242547" y="10904623"/>
              <a:ext cx="1442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77-LH-28-1</a:t>
              </a:r>
              <a:endParaRPr lang="zh-CN" altLang="en-US" dirty="0"/>
            </a:p>
          </p:txBody>
        </p:sp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108C6301-3896-42CB-A586-3BB5E9100026}"/>
                </a:ext>
              </a:extLst>
            </p:cNvPr>
            <p:cNvSpPr txBox="1"/>
            <p:nvPr/>
          </p:nvSpPr>
          <p:spPr>
            <a:xfrm>
              <a:off x="5389019" y="11434146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Ser880</a:t>
              </a:r>
              <a:endParaRPr lang="zh-CN" altLang="en-US" dirty="0"/>
            </a:p>
          </p:txBody>
        </p:sp>
        <p:sp>
          <p:nvSpPr>
            <p:cNvPr id="91" name="文本框 90">
              <a:extLst>
                <a:ext uri="{FF2B5EF4-FFF2-40B4-BE49-F238E27FC236}">
                  <a16:creationId xmlns:a16="http://schemas.microsoft.com/office/drawing/2014/main" id="{08A75271-496B-4B4E-8564-78A5B76C0D50}"/>
                </a:ext>
              </a:extLst>
            </p:cNvPr>
            <p:cNvSpPr txBox="1"/>
            <p:nvPr/>
          </p:nvSpPr>
          <p:spPr>
            <a:xfrm>
              <a:off x="5396159" y="12181452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519E1B22-9DC7-4097-AE9E-2DE0A0A35CED}"/>
                </a:ext>
              </a:extLst>
            </p:cNvPr>
            <p:cNvSpPr txBox="1"/>
            <p:nvPr/>
          </p:nvSpPr>
          <p:spPr>
            <a:xfrm>
              <a:off x="5448346" y="12883593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GluA2</a:t>
              </a:r>
              <a:endParaRPr lang="zh-CN" altLang="en-US" dirty="0"/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1A1A25E-A8F6-4358-8BBD-FF33950DB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6372407" y="11993658"/>
              <a:ext cx="2599234" cy="533369"/>
            </a:xfrm>
            <a:prstGeom prst="rect">
              <a:avLst/>
            </a:prstGeom>
          </p:spPr>
        </p:pic>
        <p:pic>
          <p:nvPicPr>
            <p:cNvPr id="65" name="图片 64">
              <a:extLst>
                <a:ext uri="{FF2B5EF4-FFF2-40B4-BE49-F238E27FC236}">
                  <a16:creationId xmlns:a16="http://schemas.microsoft.com/office/drawing/2014/main" id="{60E5B37D-5808-41BE-9506-82C327DD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 rot="10800000">
              <a:off x="6369727" y="11328371"/>
              <a:ext cx="2621152" cy="581639"/>
            </a:xfrm>
            <a:prstGeom prst="rect">
              <a:avLst/>
            </a:prstGeom>
          </p:spPr>
        </p:pic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3DCFD031-D30E-4EB8-B521-5071042A3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6369728" y="12637310"/>
              <a:ext cx="2599234" cy="617232"/>
            </a:xfrm>
            <a:prstGeom prst="rect">
              <a:avLst/>
            </a:prstGeom>
          </p:spPr>
        </p:pic>
        <p:pic>
          <p:nvPicPr>
            <p:cNvPr id="77" name="图片 76">
              <a:extLst>
                <a:ext uri="{FF2B5EF4-FFF2-40B4-BE49-F238E27FC236}">
                  <a16:creationId xmlns:a16="http://schemas.microsoft.com/office/drawing/2014/main" id="{45079A0C-DC78-4055-A9FA-6EA6D1C65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6369727" y="13585735"/>
              <a:ext cx="2599234" cy="535172"/>
            </a:xfrm>
            <a:prstGeom prst="rect">
              <a:avLst/>
            </a:prstGeom>
          </p:spPr>
        </p:pic>
        <p:pic>
          <p:nvPicPr>
            <p:cNvPr id="81" name="图片 80">
              <a:extLst>
                <a:ext uri="{FF2B5EF4-FFF2-40B4-BE49-F238E27FC236}">
                  <a16:creationId xmlns:a16="http://schemas.microsoft.com/office/drawing/2014/main" id="{C19B7713-7817-439B-942A-B206ED67F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/>
            <a:stretch>
              <a:fillRect/>
            </a:stretch>
          </p:blipFill>
          <p:spPr>
            <a:xfrm rot="10800000">
              <a:off x="6370450" y="14231056"/>
              <a:ext cx="2598511" cy="504853"/>
            </a:xfrm>
            <a:prstGeom prst="rect">
              <a:avLst/>
            </a:prstGeom>
          </p:spPr>
        </p:pic>
        <p:pic>
          <p:nvPicPr>
            <p:cNvPr id="85" name="图片 84">
              <a:extLst>
                <a:ext uri="{FF2B5EF4-FFF2-40B4-BE49-F238E27FC236}">
                  <a16:creationId xmlns:a16="http://schemas.microsoft.com/office/drawing/2014/main" id="{C3E48BF4-3A78-4C7F-8ABF-0D65DF943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6367957" y="14812014"/>
              <a:ext cx="2598511" cy="607474"/>
            </a:xfrm>
            <a:prstGeom prst="rect">
              <a:avLst/>
            </a:prstGeom>
          </p:spPr>
        </p:pic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2AA8F990-5B24-4880-B5E0-873DE9E6A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/>
            <a:stretch>
              <a:fillRect/>
            </a:stretch>
          </p:blipFill>
          <p:spPr>
            <a:xfrm>
              <a:off x="6371677" y="15692065"/>
              <a:ext cx="2598511" cy="617233"/>
            </a:xfrm>
            <a:prstGeom prst="rect">
              <a:avLst/>
            </a:prstGeom>
          </p:spPr>
        </p:pic>
        <p:pic>
          <p:nvPicPr>
            <p:cNvPr id="96" name="图片 95">
              <a:extLst>
                <a:ext uri="{FF2B5EF4-FFF2-40B4-BE49-F238E27FC236}">
                  <a16:creationId xmlns:a16="http://schemas.microsoft.com/office/drawing/2014/main" id="{BE8AA08B-1B1A-47DA-9593-7E6323F84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/>
            <a:stretch>
              <a:fillRect/>
            </a:stretch>
          </p:blipFill>
          <p:spPr>
            <a:xfrm>
              <a:off x="6367956" y="16380736"/>
              <a:ext cx="2598510" cy="596225"/>
            </a:xfrm>
            <a:prstGeom prst="rect">
              <a:avLst/>
            </a:prstGeom>
          </p:spPr>
        </p:pic>
        <p:pic>
          <p:nvPicPr>
            <p:cNvPr id="98" name="图片 97">
              <a:extLst>
                <a:ext uri="{FF2B5EF4-FFF2-40B4-BE49-F238E27FC236}">
                  <a16:creationId xmlns:a16="http://schemas.microsoft.com/office/drawing/2014/main" id="{351A6E67-6177-49A6-B779-1490E9437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/>
            <a:stretch>
              <a:fillRect/>
            </a:stretch>
          </p:blipFill>
          <p:spPr>
            <a:xfrm>
              <a:off x="6367956" y="17048399"/>
              <a:ext cx="2598510" cy="596226"/>
            </a:xfrm>
            <a:prstGeom prst="rect">
              <a:avLst/>
            </a:prstGeom>
          </p:spPr>
        </p:pic>
      </p:grpSp>
      <p:sp>
        <p:nvSpPr>
          <p:cNvPr id="123" name="文本框 122">
            <a:extLst>
              <a:ext uri="{FF2B5EF4-FFF2-40B4-BE49-F238E27FC236}">
                <a16:creationId xmlns:a16="http://schemas.microsoft.com/office/drawing/2014/main" id="{EF8C4C3B-C8FA-4105-94F9-53F02D4AF468}"/>
              </a:ext>
            </a:extLst>
          </p:cNvPr>
          <p:cNvSpPr txBox="1"/>
          <p:nvPr/>
        </p:nvSpPr>
        <p:spPr>
          <a:xfrm>
            <a:off x="6432998" y="17992632"/>
            <a:ext cx="225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Fsc231 pretreatment </a:t>
            </a:r>
            <a:r>
              <a:rPr lang="zh-CN" altLang="en-US" b="1" dirty="0"/>
              <a:t> 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C66CC5E-1550-4ADB-9366-EB556EFE17FA}"/>
              </a:ext>
            </a:extLst>
          </p:cNvPr>
          <p:cNvGrpSpPr/>
          <p:nvPr/>
        </p:nvGrpSpPr>
        <p:grpSpPr>
          <a:xfrm>
            <a:off x="9333063" y="10921266"/>
            <a:ext cx="6819241" cy="7070706"/>
            <a:chOff x="9333062" y="10561697"/>
            <a:chExt cx="6819241" cy="7070706"/>
          </a:xfrm>
        </p:grpSpPr>
        <p:pic>
          <p:nvPicPr>
            <p:cNvPr id="102" name="图片 101">
              <a:extLst>
                <a:ext uri="{FF2B5EF4-FFF2-40B4-BE49-F238E27FC236}">
                  <a16:creationId xmlns:a16="http://schemas.microsoft.com/office/drawing/2014/main" id="{8BC11239-1CF2-49F7-A9A3-4A9F0C04F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/>
            <a:stretch>
              <a:fillRect/>
            </a:stretch>
          </p:blipFill>
          <p:spPr>
            <a:xfrm rot="10800000">
              <a:off x="10384559" y="11278314"/>
              <a:ext cx="1600200" cy="619125"/>
            </a:xfrm>
            <a:prstGeom prst="rect">
              <a:avLst/>
            </a:prstGeom>
          </p:spPr>
        </p:pic>
        <p:pic>
          <p:nvPicPr>
            <p:cNvPr id="104" name="图片 103">
              <a:extLst>
                <a:ext uri="{FF2B5EF4-FFF2-40B4-BE49-F238E27FC236}">
                  <a16:creationId xmlns:a16="http://schemas.microsoft.com/office/drawing/2014/main" id="{50B7138F-3068-452E-AACA-7FD953869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/>
            <a:stretch>
              <a:fillRect/>
            </a:stretch>
          </p:blipFill>
          <p:spPr>
            <a:xfrm rot="10800000">
              <a:off x="10403193" y="12712903"/>
              <a:ext cx="1600202" cy="520432"/>
            </a:xfrm>
            <a:prstGeom prst="rect">
              <a:avLst/>
            </a:prstGeom>
          </p:spPr>
        </p:pic>
        <p:pic>
          <p:nvPicPr>
            <p:cNvPr id="107" name="图片 106">
              <a:extLst>
                <a:ext uri="{FF2B5EF4-FFF2-40B4-BE49-F238E27FC236}">
                  <a16:creationId xmlns:a16="http://schemas.microsoft.com/office/drawing/2014/main" id="{F2C49359-8AF4-4E37-B465-255D118DA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/>
            <a:stretch>
              <a:fillRect/>
            </a:stretch>
          </p:blipFill>
          <p:spPr>
            <a:xfrm>
              <a:off x="13238693" y="11230689"/>
              <a:ext cx="1600200" cy="666751"/>
            </a:xfrm>
            <a:prstGeom prst="rect">
              <a:avLst/>
            </a:prstGeom>
          </p:spPr>
        </p:pic>
        <p:pic>
          <p:nvPicPr>
            <p:cNvPr id="109" name="图片 108">
              <a:extLst>
                <a:ext uri="{FF2B5EF4-FFF2-40B4-BE49-F238E27FC236}">
                  <a16:creationId xmlns:a16="http://schemas.microsoft.com/office/drawing/2014/main" id="{4E1EDD1B-885D-4231-A05F-0917CDA5A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/>
            <a:stretch>
              <a:fillRect/>
            </a:stretch>
          </p:blipFill>
          <p:spPr>
            <a:xfrm>
              <a:off x="13238693" y="11993347"/>
              <a:ext cx="1600200" cy="619125"/>
            </a:xfrm>
            <a:prstGeom prst="rect">
              <a:avLst/>
            </a:prstGeom>
          </p:spPr>
        </p:pic>
        <p:sp>
          <p:nvSpPr>
            <p:cNvPr id="110" name="文本框 109">
              <a:extLst>
                <a:ext uri="{FF2B5EF4-FFF2-40B4-BE49-F238E27FC236}">
                  <a16:creationId xmlns:a16="http://schemas.microsoft.com/office/drawing/2014/main" id="{01EC4A5C-57DC-46AE-AB05-B8E1B5F73009}"/>
                </a:ext>
              </a:extLst>
            </p:cNvPr>
            <p:cNvSpPr txBox="1"/>
            <p:nvPr/>
          </p:nvSpPr>
          <p:spPr>
            <a:xfrm>
              <a:off x="9333062" y="12118243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pic>
          <p:nvPicPr>
            <p:cNvPr id="112" name="图片 111">
              <a:extLst>
                <a:ext uri="{FF2B5EF4-FFF2-40B4-BE49-F238E27FC236}">
                  <a16:creationId xmlns:a16="http://schemas.microsoft.com/office/drawing/2014/main" id="{3D015219-B5F4-4875-BFBD-C704C3D3D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/>
            <a:stretch>
              <a:fillRect/>
            </a:stretch>
          </p:blipFill>
          <p:spPr>
            <a:xfrm rot="10800000">
              <a:off x="10403189" y="14760085"/>
              <a:ext cx="1724025" cy="505278"/>
            </a:xfrm>
            <a:prstGeom prst="rect">
              <a:avLst/>
            </a:prstGeom>
          </p:spPr>
        </p:pic>
        <p:pic>
          <p:nvPicPr>
            <p:cNvPr id="114" name="图片 113">
              <a:extLst>
                <a:ext uri="{FF2B5EF4-FFF2-40B4-BE49-F238E27FC236}">
                  <a16:creationId xmlns:a16="http://schemas.microsoft.com/office/drawing/2014/main" id="{197E6C1E-F011-4BB2-9B8E-42B1A103E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>
              <a:off x="13257743" y="13257448"/>
              <a:ext cx="1598312" cy="547578"/>
            </a:xfrm>
            <a:prstGeom prst="rect">
              <a:avLst/>
            </a:prstGeom>
          </p:spPr>
        </p:pic>
        <p:pic>
          <p:nvPicPr>
            <p:cNvPr id="116" name="图片 115">
              <a:extLst>
                <a:ext uri="{FF2B5EF4-FFF2-40B4-BE49-F238E27FC236}">
                  <a16:creationId xmlns:a16="http://schemas.microsoft.com/office/drawing/2014/main" id="{7826DC84-E2BA-4D23-8D0D-BF450BFD6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/>
            <a:stretch>
              <a:fillRect/>
            </a:stretch>
          </p:blipFill>
          <p:spPr>
            <a:xfrm>
              <a:off x="13238693" y="13894949"/>
              <a:ext cx="1598312" cy="567920"/>
            </a:xfrm>
            <a:prstGeom prst="rect">
              <a:avLst/>
            </a:prstGeom>
          </p:spPr>
        </p:pic>
        <p:pic>
          <p:nvPicPr>
            <p:cNvPr id="118" name="图片 117">
              <a:extLst>
                <a:ext uri="{FF2B5EF4-FFF2-40B4-BE49-F238E27FC236}">
                  <a16:creationId xmlns:a16="http://schemas.microsoft.com/office/drawing/2014/main" id="{96090E3B-5CE5-4B6D-B46A-BF7B009F5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/>
            <a:stretch>
              <a:fillRect/>
            </a:stretch>
          </p:blipFill>
          <p:spPr>
            <a:xfrm rot="10800000">
              <a:off x="10403192" y="14178923"/>
              <a:ext cx="1716706" cy="505279"/>
            </a:xfrm>
            <a:prstGeom prst="rect">
              <a:avLst/>
            </a:prstGeom>
          </p:spPr>
        </p:pic>
        <p:pic>
          <p:nvPicPr>
            <p:cNvPr id="120" name="图片 119">
              <a:extLst>
                <a:ext uri="{FF2B5EF4-FFF2-40B4-BE49-F238E27FC236}">
                  <a16:creationId xmlns:a16="http://schemas.microsoft.com/office/drawing/2014/main" id="{4EC46579-B0CB-45E0-8A33-5081F295E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/>
            <a:stretch>
              <a:fillRect/>
            </a:stretch>
          </p:blipFill>
          <p:spPr>
            <a:xfrm rot="10800000">
              <a:off x="10403190" y="13592590"/>
              <a:ext cx="1716707" cy="505282"/>
            </a:xfrm>
            <a:prstGeom prst="rect">
              <a:avLst/>
            </a:prstGeom>
          </p:spPr>
        </p:pic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A493D27D-68DF-4762-8DC3-5B06CF3FD4E5}"/>
                </a:ext>
              </a:extLst>
            </p:cNvPr>
            <p:cNvSpPr txBox="1"/>
            <p:nvPr/>
          </p:nvSpPr>
          <p:spPr>
            <a:xfrm>
              <a:off x="9415873" y="12788453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GluA2</a:t>
              </a:r>
              <a:endParaRPr lang="zh-CN" altLang="en-US" dirty="0"/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DA959E2A-A079-4E09-BFFA-76700D582AC5}"/>
                </a:ext>
              </a:extLst>
            </p:cNvPr>
            <p:cNvSpPr txBox="1"/>
            <p:nvPr/>
          </p:nvSpPr>
          <p:spPr>
            <a:xfrm>
              <a:off x="9355184" y="11381218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Ser880</a:t>
              </a:r>
              <a:endParaRPr lang="zh-CN" altLang="en-US" dirty="0"/>
            </a:p>
          </p:txBody>
        </p:sp>
        <p:sp>
          <p:nvSpPr>
            <p:cNvPr id="127" name="文本框 126">
              <a:extLst>
                <a:ext uri="{FF2B5EF4-FFF2-40B4-BE49-F238E27FC236}">
                  <a16:creationId xmlns:a16="http://schemas.microsoft.com/office/drawing/2014/main" id="{F7892E3A-D5E6-4FFE-B0B3-DE90B66D68FE}"/>
                </a:ext>
              </a:extLst>
            </p:cNvPr>
            <p:cNvSpPr txBox="1"/>
            <p:nvPr/>
          </p:nvSpPr>
          <p:spPr>
            <a:xfrm>
              <a:off x="14838893" y="12036600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sp>
          <p:nvSpPr>
            <p:cNvPr id="128" name="文本框 127">
              <a:extLst>
                <a:ext uri="{FF2B5EF4-FFF2-40B4-BE49-F238E27FC236}">
                  <a16:creationId xmlns:a16="http://schemas.microsoft.com/office/drawing/2014/main" id="{9412A7E2-AC56-45C8-B25A-8B9F0B103E98}"/>
                </a:ext>
              </a:extLst>
            </p:cNvPr>
            <p:cNvSpPr txBox="1"/>
            <p:nvPr/>
          </p:nvSpPr>
          <p:spPr>
            <a:xfrm>
              <a:off x="14856055" y="11328371"/>
              <a:ext cx="1296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PSD95</a:t>
              </a:r>
              <a:endParaRPr lang="zh-CN" altLang="en-US" dirty="0"/>
            </a:p>
          </p:txBody>
        </p:sp>
        <p:grpSp>
          <p:nvGrpSpPr>
            <p:cNvPr id="129" name="组合 128">
              <a:extLst>
                <a:ext uri="{FF2B5EF4-FFF2-40B4-BE49-F238E27FC236}">
                  <a16:creationId xmlns:a16="http://schemas.microsoft.com/office/drawing/2014/main" id="{CF4C7EC4-04AE-4AB1-BB89-8658607E042C}"/>
                </a:ext>
              </a:extLst>
            </p:cNvPr>
            <p:cNvGrpSpPr/>
            <p:nvPr/>
          </p:nvGrpSpPr>
          <p:grpSpPr>
            <a:xfrm>
              <a:off x="12850000" y="10561697"/>
              <a:ext cx="2661790" cy="660189"/>
              <a:chOff x="206276" y="1162969"/>
              <a:chExt cx="2661790" cy="660189"/>
            </a:xfrm>
          </p:grpSpPr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122E0D80-8909-4A65-90B1-704C10A3A781}"/>
                  </a:ext>
                </a:extLst>
              </p:cNvPr>
              <p:cNvSpPr txBox="1"/>
              <p:nvPr/>
            </p:nvSpPr>
            <p:spPr>
              <a:xfrm>
                <a:off x="2363241" y="1219729"/>
                <a:ext cx="5048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914400"/>
                <a:r>
                  <a:rPr lang="en-US" altLang="zh-CN" dirty="0">
                    <a:solidFill>
                      <a:prstClr val="black"/>
                    </a:solidFill>
                    <a:latin typeface="等线" panose="020F0502020204030204"/>
                  </a:rPr>
                  <a:t>VE</a:t>
                </a:r>
                <a:endParaRPr lang="zh-CN" altLang="en-US" dirty="0">
                  <a:solidFill>
                    <a:prstClr val="black"/>
                  </a:solidFill>
                  <a:latin typeface="等线" panose="020F0502020204030204"/>
                </a:endParaRPr>
              </a:p>
            </p:txBody>
          </p:sp>
          <p:grpSp>
            <p:nvGrpSpPr>
              <p:cNvPr id="131" name="组合 130">
                <a:extLst>
                  <a:ext uri="{FF2B5EF4-FFF2-40B4-BE49-F238E27FC236}">
                    <a16:creationId xmlns:a16="http://schemas.microsoft.com/office/drawing/2014/main" id="{5B8BA44F-BFF1-4482-BF2C-2BD1DA6CB6A3}"/>
                  </a:ext>
                </a:extLst>
              </p:cNvPr>
              <p:cNvGrpSpPr/>
              <p:nvPr/>
            </p:nvGrpSpPr>
            <p:grpSpPr>
              <a:xfrm>
                <a:off x="206276" y="1162969"/>
                <a:ext cx="2469329" cy="660189"/>
                <a:chOff x="206276" y="1158787"/>
                <a:chExt cx="2575884" cy="552658"/>
              </a:xfrm>
            </p:grpSpPr>
            <p:sp>
              <p:nvSpPr>
                <p:cNvPr id="132" name="文本框 131">
                  <a:extLst>
                    <a:ext uri="{FF2B5EF4-FFF2-40B4-BE49-F238E27FC236}">
                      <a16:creationId xmlns:a16="http://schemas.microsoft.com/office/drawing/2014/main" id="{6753D54B-2E00-4488-B049-A56F84C46632}"/>
                    </a:ext>
                  </a:extLst>
                </p:cNvPr>
                <p:cNvSpPr txBox="1"/>
                <p:nvPr/>
              </p:nvSpPr>
              <p:spPr>
                <a:xfrm>
                  <a:off x="2021351" y="1197261"/>
                  <a:ext cx="760809" cy="30917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77</a:t>
                  </a:r>
                  <a:endParaRPr lang="zh-CN" altLang="en-US" dirty="0">
                    <a:solidFill>
                      <a:prstClr val="black"/>
                    </a:solidFill>
                    <a:latin typeface="等线" panose="020F0502020204030204"/>
                  </a:endParaRPr>
                </a:p>
              </p:txBody>
            </p:sp>
            <p:sp>
              <p:nvSpPr>
                <p:cNvPr id="133" name="文本框 132">
                  <a:extLst>
                    <a:ext uri="{FF2B5EF4-FFF2-40B4-BE49-F238E27FC236}">
                      <a16:creationId xmlns:a16="http://schemas.microsoft.com/office/drawing/2014/main" id="{F166F8D8-4B31-416E-BC2A-D5FE6BCA9D1A}"/>
                    </a:ext>
                  </a:extLst>
                </p:cNvPr>
                <p:cNvSpPr txBox="1"/>
                <p:nvPr/>
              </p:nvSpPr>
              <p:spPr>
                <a:xfrm>
                  <a:off x="1151092" y="1170387"/>
                  <a:ext cx="904166" cy="54105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Fsc231</a:t>
                  </a:r>
                </a:p>
                <a:p>
                  <a:pPr defTabSz="914400"/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+Ve</a:t>
                  </a:r>
                  <a:endParaRPr lang="zh-CN" altLang="en-US" dirty="0">
                    <a:solidFill>
                      <a:prstClr val="black"/>
                    </a:solidFill>
                    <a:latin typeface="等线" panose="020F0502020204030204"/>
                  </a:endParaRPr>
                </a:p>
              </p:txBody>
            </p:sp>
            <p:sp>
              <p:nvSpPr>
                <p:cNvPr id="134" name="文本框 133">
                  <a:extLst>
                    <a:ext uri="{FF2B5EF4-FFF2-40B4-BE49-F238E27FC236}">
                      <a16:creationId xmlns:a16="http://schemas.microsoft.com/office/drawing/2014/main" id="{6E62ECD8-F8C8-4B34-9C19-0CB676B32DC6}"/>
                    </a:ext>
                  </a:extLst>
                </p:cNvPr>
                <p:cNvSpPr txBox="1"/>
                <p:nvPr/>
              </p:nvSpPr>
              <p:spPr>
                <a:xfrm>
                  <a:off x="206276" y="1158787"/>
                  <a:ext cx="993134" cy="54105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dirty="0" err="1">
                      <a:solidFill>
                        <a:prstClr val="black"/>
                      </a:solidFill>
                      <a:latin typeface="等线" panose="020F0502020204030204"/>
                    </a:rPr>
                    <a:t>Fsc</a:t>
                  </a:r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 231</a:t>
                  </a:r>
                </a:p>
                <a:p>
                  <a:pPr defTabSz="914400"/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+77</a:t>
                  </a:r>
                  <a:endParaRPr lang="zh-CN" altLang="en-US" dirty="0">
                    <a:solidFill>
                      <a:prstClr val="black"/>
                    </a:solidFill>
                    <a:latin typeface="等线" panose="020F0502020204030204"/>
                  </a:endParaRPr>
                </a:p>
              </p:txBody>
            </p:sp>
          </p:grpSp>
        </p:grpSp>
        <p:grpSp>
          <p:nvGrpSpPr>
            <p:cNvPr id="141" name="组合 140">
              <a:extLst>
                <a:ext uri="{FF2B5EF4-FFF2-40B4-BE49-F238E27FC236}">
                  <a16:creationId xmlns:a16="http://schemas.microsoft.com/office/drawing/2014/main" id="{8D567F6E-DE7A-4054-98DE-D4FC244516E7}"/>
                </a:ext>
              </a:extLst>
            </p:cNvPr>
            <p:cNvGrpSpPr/>
            <p:nvPr/>
          </p:nvGrpSpPr>
          <p:grpSpPr>
            <a:xfrm>
              <a:off x="9941157" y="10606580"/>
              <a:ext cx="2538264" cy="647113"/>
              <a:chOff x="341947" y="1176044"/>
              <a:chExt cx="2538264" cy="647113"/>
            </a:xfrm>
          </p:grpSpPr>
          <p:sp>
            <p:nvSpPr>
              <p:cNvPr id="142" name="文本框 141">
                <a:extLst>
                  <a:ext uri="{FF2B5EF4-FFF2-40B4-BE49-F238E27FC236}">
                    <a16:creationId xmlns:a16="http://schemas.microsoft.com/office/drawing/2014/main" id="{2F2892F4-1EB0-4BC7-B130-3CCDCF2AE50B}"/>
                  </a:ext>
                </a:extLst>
              </p:cNvPr>
              <p:cNvSpPr txBox="1"/>
              <p:nvPr/>
            </p:nvSpPr>
            <p:spPr>
              <a:xfrm>
                <a:off x="341947" y="1182240"/>
                <a:ext cx="5048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914400"/>
                <a:r>
                  <a:rPr lang="en-US" altLang="zh-CN" dirty="0">
                    <a:solidFill>
                      <a:prstClr val="black"/>
                    </a:solidFill>
                    <a:latin typeface="等线" panose="020F0502020204030204"/>
                  </a:rPr>
                  <a:t>VE</a:t>
                </a:r>
                <a:endParaRPr lang="zh-CN" altLang="en-US" dirty="0">
                  <a:solidFill>
                    <a:prstClr val="black"/>
                  </a:solidFill>
                  <a:latin typeface="等线" panose="020F0502020204030204"/>
                </a:endParaRPr>
              </a:p>
            </p:txBody>
          </p:sp>
          <p:grpSp>
            <p:nvGrpSpPr>
              <p:cNvPr id="143" name="组合 142">
                <a:extLst>
                  <a:ext uri="{FF2B5EF4-FFF2-40B4-BE49-F238E27FC236}">
                    <a16:creationId xmlns:a16="http://schemas.microsoft.com/office/drawing/2014/main" id="{501339DF-18CD-406F-95E2-D780DEE288C2}"/>
                  </a:ext>
                </a:extLst>
              </p:cNvPr>
              <p:cNvGrpSpPr/>
              <p:nvPr/>
            </p:nvGrpSpPr>
            <p:grpSpPr>
              <a:xfrm>
                <a:off x="700010" y="1176044"/>
                <a:ext cx="2180201" cy="647113"/>
                <a:chOff x="721315" y="1169733"/>
                <a:chExt cx="2274279" cy="541712"/>
              </a:xfrm>
            </p:grpSpPr>
            <p:sp>
              <p:nvSpPr>
                <p:cNvPr id="144" name="文本框 143">
                  <a:extLst>
                    <a:ext uri="{FF2B5EF4-FFF2-40B4-BE49-F238E27FC236}">
                      <a16:creationId xmlns:a16="http://schemas.microsoft.com/office/drawing/2014/main" id="{0FFA80F8-3DF1-4B61-9D62-064978FA1FB9}"/>
                    </a:ext>
                  </a:extLst>
                </p:cNvPr>
                <p:cNvSpPr txBox="1"/>
                <p:nvPr/>
              </p:nvSpPr>
              <p:spPr>
                <a:xfrm>
                  <a:off x="721315" y="1180322"/>
                  <a:ext cx="760809" cy="30917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77</a:t>
                  </a:r>
                  <a:endParaRPr lang="zh-CN" altLang="en-US" dirty="0">
                    <a:solidFill>
                      <a:prstClr val="black"/>
                    </a:solidFill>
                    <a:latin typeface="等线" panose="020F0502020204030204"/>
                  </a:endParaRPr>
                </a:p>
              </p:txBody>
            </p:sp>
            <p:sp>
              <p:nvSpPr>
                <p:cNvPr id="145" name="文本框 144">
                  <a:extLst>
                    <a:ext uri="{FF2B5EF4-FFF2-40B4-BE49-F238E27FC236}">
                      <a16:creationId xmlns:a16="http://schemas.microsoft.com/office/drawing/2014/main" id="{2A961841-3137-46EC-A049-9662E8BA285B}"/>
                    </a:ext>
                  </a:extLst>
                </p:cNvPr>
                <p:cNvSpPr txBox="1"/>
                <p:nvPr/>
              </p:nvSpPr>
              <p:spPr>
                <a:xfrm>
                  <a:off x="1151092" y="1170387"/>
                  <a:ext cx="904166" cy="54105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Fsc231</a:t>
                  </a:r>
                </a:p>
                <a:p>
                  <a:pPr defTabSz="914400"/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+Ve</a:t>
                  </a:r>
                  <a:endParaRPr lang="zh-CN" altLang="en-US" dirty="0">
                    <a:solidFill>
                      <a:prstClr val="black"/>
                    </a:solidFill>
                    <a:latin typeface="等线" panose="020F0502020204030204"/>
                  </a:endParaRPr>
                </a:p>
              </p:txBody>
            </p:sp>
            <p:sp>
              <p:nvSpPr>
                <p:cNvPr id="146" name="文本框 145">
                  <a:extLst>
                    <a:ext uri="{FF2B5EF4-FFF2-40B4-BE49-F238E27FC236}">
                      <a16:creationId xmlns:a16="http://schemas.microsoft.com/office/drawing/2014/main" id="{111F56B0-50DE-405B-9C73-2D9005D3B5C8}"/>
                    </a:ext>
                  </a:extLst>
                </p:cNvPr>
                <p:cNvSpPr txBox="1"/>
                <p:nvPr/>
              </p:nvSpPr>
              <p:spPr>
                <a:xfrm>
                  <a:off x="2002460" y="1169733"/>
                  <a:ext cx="993134" cy="54105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dirty="0" err="1">
                      <a:solidFill>
                        <a:prstClr val="black"/>
                      </a:solidFill>
                      <a:latin typeface="等线" panose="020F0502020204030204"/>
                    </a:rPr>
                    <a:t>Fsc</a:t>
                  </a:r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 231</a:t>
                  </a:r>
                </a:p>
                <a:p>
                  <a:pPr defTabSz="914400"/>
                  <a:r>
                    <a:rPr lang="en-US" altLang="zh-CN" dirty="0">
                      <a:solidFill>
                        <a:prstClr val="black"/>
                      </a:solidFill>
                      <a:latin typeface="等线" panose="020F0502020204030204"/>
                    </a:rPr>
                    <a:t>+77</a:t>
                  </a:r>
                  <a:endParaRPr lang="zh-CN" altLang="en-US" dirty="0">
                    <a:solidFill>
                      <a:prstClr val="black"/>
                    </a:solidFill>
                    <a:latin typeface="等线" panose="020F0502020204030204"/>
                  </a:endParaRPr>
                </a:p>
              </p:txBody>
            </p:sp>
          </p:grpSp>
        </p:grpSp>
        <p:pic>
          <p:nvPicPr>
            <p:cNvPr id="148" name="图片 147">
              <a:extLst>
                <a:ext uri="{FF2B5EF4-FFF2-40B4-BE49-F238E27FC236}">
                  <a16:creationId xmlns:a16="http://schemas.microsoft.com/office/drawing/2014/main" id="{DFD9255C-D103-4BEB-BE41-B62FFBAA0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/>
            <a:stretch>
              <a:fillRect/>
            </a:stretch>
          </p:blipFill>
          <p:spPr>
            <a:xfrm rot="10800000">
              <a:off x="10389869" y="12025529"/>
              <a:ext cx="1594889" cy="542925"/>
            </a:xfrm>
            <a:prstGeom prst="rect">
              <a:avLst/>
            </a:prstGeom>
          </p:spPr>
        </p:pic>
        <p:pic>
          <p:nvPicPr>
            <p:cNvPr id="150" name="图片 149">
              <a:extLst>
                <a:ext uri="{FF2B5EF4-FFF2-40B4-BE49-F238E27FC236}">
                  <a16:creationId xmlns:a16="http://schemas.microsoft.com/office/drawing/2014/main" id="{DF8DE5D0-3B83-4AF3-9387-B399DC1AD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/>
            <a:stretch>
              <a:fillRect/>
            </a:stretch>
          </p:blipFill>
          <p:spPr>
            <a:xfrm rot="10800000">
              <a:off x="10399927" y="17036177"/>
              <a:ext cx="1742656" cy="596226"/>
            </a:xfrm>
            <a:prstGeom prst="rect">
              <a:avLst/>
            </a:prstGeom>
          </p:spPr>
        </p:pic>
        <p:pic>
          <p:nvPicPr>
            <p:cNvPr id="61" name="图片 60">
              <a:extLst>
                <a:ext uri="{FF2B5EF4-FFF2-40B4-BE49-F238E27FC236}">
                  <a16:creationId xmlns:a16="http://schemas.microsoft.com/office/drawing/2014/main" id="{E24C4187-7247-4E00-88BF-2E81CD4FB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/>
            <a:stretch>
              <a:fillRect/>
            </a:stretch>
          </p:blipFill>
          <p:spPr>
            <a:xfrm>
              <a:off x="10403188" y="15650304"/>
              <a:ext cx="1742657" cy="540527"/>
            </a:xfrm>
            <a:prstGeom prst="rect">
              <a:avLst/>
            </a:prstGeom>
          </p:spPr>
        </p:pic>
        <p:pic>
          <p:nvPicPr>
            <p:cNvPr id="63" name="图片 62">
              <a:extLst>
                <a:ext uri="{FF2B5EF4-FFF2-40B4-BE49-F238E27FC236}">
                  <a16:creationId xmlns:a16="http://schemas.microsoft.com/office/drawing/2014/main" id="{469B8E5E-8C26-4F33-89BB-AA0A9AD0A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/>
            <a:stretch>
              <a:fillRect/>
            </a:stretch>
          </p:blipFill>
          <p:spPr>
            <a:xfrm>
              <a:off x="10399926" y="16298669"/>
              <a:ext cx="1758025" cy="670919"/>
            </a:xfrm>
            <a:prstGeom prst="rect">
              <a:avLst/>
            </a:prstGeom>
          </p:spPr>
        </p:pic>
        <p:pic>
          <p:nvPicPr>
            <p:cNvPr id="83" name="图片 82">
              <a:extLst>
                <a:ext uri="{FF2B5EF4-FFF2-40B4-BE49-F238E27FC236}">
                  <a16:creationId xmlns:a16="http://schemas.microsoft.com/office/drawing/2014/main" id="{CC17AB0F-16CE-489A-81C9-868184296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/>
            <a:stretch>
              <a:fillRect/>
            </a:stretch>
          </p:blipFill>
          <p:spPr>
            <a:xfrm rot="10800000">
              <a:off x="13238693" y="15087503"/>
              <a:ext cx="1587765" cy="617233"/>
            </a:xfrm>
            <a:prstGeom prst="rect">
              <a:avLst/>
            </a:prstGeom>
          </p:spPr>
        </p:pic>
        <p:pic>
          <p:nvPicPr>
            <p:cNvPr id="95" name="图片 94">
              <a:extLst>
                <a:ext uri="{FF2B5EF4-FFF2-40B4-BE49-F238E27FC236}">
                  <a16:creationId xmlns:a16="http://schemas.microsoft.com/office/drawing/2014/main" id="{4707CA52-3AA7-4CD9-9004-E892D4A9C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/>
            <a:stretch>
              <a:fillRect/>
            </a:stretch>
          </p:blipFill>
          <p:spPr>
            <a:xfrm rot="10800000">
              <a:off x="13257742" y="15785373"/>
              <a:ext cx="1568714" cy="617233"/>
            </a:xfrm>
            <a:prstGeom prst="rect">
              <a:avLst/>
            </a:prstGeom>
          </p:spPr>
        </p:pic>
      </p:grpSp>
      <p:sp>
        <p:nvSpPr>
          <p:cNvPr id="124" name="文本框 123">
            <a:extLst>
              <a:ext uri="{FF2B5EF4-FFF2-40B4-BE49-F238E27FC236}">
                <a16:creationId xmlns:a16="http://schemas.microsoft.com/office/drawing/2014/main" id="{952414D8-2DE9-49A4-8ADA-7D7BE7F398BA}"/>
              </a:ext>
            </a:extLst>
          </p:cNvPr>
          <p:cNvSpPr txBox="1"/>
          <p:nvPr/>
        </p:nvSpPr>
        <p:spPr>
          <a:xfrm>
            <a:off x="10881968" y="18058561"/>
            <a:ext cx="3936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Hippocampal tissue protein results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148952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933</TotalTime>
  <Words>129</Words>
  <Application>Microsoft Office PowerPoint</Application>
  <PresentationFormat>自定义</PresentationFormat>
  <Paragraphs>57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颜 颖慧</dc:creator>
  <cp:lastModifiedBy>颜 颖慧</cp:lastModifiedBy>
  <cp:revision>30</cp:revision>
  <dcterms:created xsi:type="dcterms:W3CDTF">2021-12-22T06:13:54Z</dcterms:created>
  <dcterms:modified xsi:type="dcterms:W3CDTF">2022-01-20T03:00:27Z</dcterms:modified>
</cp:coreProperties>
</file>