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771" r:id="rId2"/>
    <p:sldId id="788" r:id="rId3"/>
  </p:sldIdLst>
  <p:sldSz cx="6119813" cy="6119813"/>
  <p:notesSz cx="10234613" cy="7099300"/>
  <p:defaultTextStyle>
    <a:defPPr>
      <a:defRPr lang="ko-KR"/>
    </a:defPPr>
    <a:lvl1pPr marL="0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1pPr>
    <a:lvl2pPr marL="349667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2pPr>
    <a:lvl3pPr marL="699333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3pPr>
    <a:lvl4pPr marL="1049000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4pPr>
    <a:lvl5pPr marL="1398666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5pPr>
    <a:lvl6pPr marL="1748333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6pPr>
    <a:lvl7pPr marL="2097999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7pPr>
    <a:lvl8pPr marL="2447666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8pPr>
    <a:lvl9pPr marL="2797332" algn="l" defTabSz="699333" rtl="0" eaLnBrk="1" latinLnBrk="1" hangingPunct="1">
      <a:defRPr sz="137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6" userDrawn="1">
          <p15:clr>
            <a:srgbClr val="A4A3A4"/>
          </p15:clr>
        </p15:guide>
        <p15:guide id="2" pos="2570" userDrawn="1">
          <p15:clr>
            <a:srgbClr val="A4A3A4"/>
          </p15:clr>
        </p15:guide>
        <p15:guide id="3" orient="horz" pos="1928" userDrawn="1">
          <p15:clr>
            <a:srgbClr val="A4A3A4"/>
          </p15:clr>
        </p15:guide>
        <p15:guide id="4" pos="1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6" autoAdjust="0"/>
    <p:restoredTop sz="82791" autoAdjust="0"/>
  </p:normalViewPr>
  <p:slideViewPr>
    <p:cSldViewPr>
      <p:cViewPr varScale="1">
        <p:scale>
          <a:sx n="118" d="100"/>
          <a:sy n="118" d="100"/>
        </p:scale>
        <p:origin x="2844" y="102"/>
      </p:cViewPr>
      <p:guideLst>
        <p:guide orient="horz" pos="1446"/>
        <p:guide pos="2570"/>
        <p:guide orient="horz" pos="1928"/>
        <p:guide pos="1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9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797265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F23B1966-4C74-430B-9D13-C8F814449881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9" y="6743104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797265" y="6743104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D24A2FA9-FB59-4898-BBE5-274B62191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326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9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797265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FA6C7052-39A6-426E-A5A9-D4747441500C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786188" y="531813"/>
            <a:ext cx="2662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9" y="6743104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797265" y="6743104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E94ECC96-8290-45C7-8A1A-BF7B6A8196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393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1pPr>
    <a:lvl2pPr marL="349667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2pPr>
    <a:lvl3pPr marL="699333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3pPr>
    <a:lvl4pPr marL="1049000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4pPr>
    <a:lvl5pPr marL="1398666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5pPr>
    <a:lvl6pPr marL="1748333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6pPr>
    <a:lvl7pPr marL="2097999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7pPr>
    <a:lvl8pPr marL="2447666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8pPr>
    <a:lvl9pPr marL="2797332" algn="l" defTabSz="699333" rtl="0" eaLnBrk="1" latinLnBrk="1" hangingPunct="1">
      <a:defRPr sz="91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786188" y="531813"/>
            <a:ext cx="2662237" cy="26638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Supplementary Figure 1.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ECC96-8290-45C7-8A1A-BF7B6A81969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5312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786188" y="531813"/>
            <a:ext cx="2662237" cy="26638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9933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Supplementary </a:t>
            </a:r>
            <a:r>
              <a:rPr lang="en-US" altLang="ko-KR"/>
              <a:t>Figure 2.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ECC96-8290-45C7-8A1A-BF7B6A81969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587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58986" y="1901110"/>
            <a:ext cx="5201841" cy="131179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917972" y="3467894"/>
            <a:ext cx="4283869" cy="15639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9522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21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436864" y="245078"/>
            <a:ext cx="1376958" cy="522167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05991" y="245078"/>
            <a:ext cx="4028877" cy="522167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80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84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3423" y="3932547"/>
            <a:ext cx="5201841" cy="12154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3423" y="2593840"/>
            <a:ext cx="5201841" cy="133870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940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05991" y="1427958"/>
            <a:ext cx="2702917" cy="40387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110905" y="1427958"/>
            <a:ext cx="2702917" cy="40387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838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05992" y="1369875"/>
            <a:ext cx="2703980" cy="5708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05992" y="1940774"/>
            <a:ext cx="2703980" cy="35259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108782" y="1369875"/>
            <a:ext cx="2705042" cy="5708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108782" y="1940774"/>
            <a:ext cx="2705042" cy="35259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237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70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568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5992" y="243660"/>
            <a:ext cx="2013377" cy="10369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392678" y="243661"/>
            <a:ext cx="3421146" cy="52230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05992" y="1280629"/>
            <a:ext cx="2013377" cy="41861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30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99526" y="4283870"/>
            <a:ext cx="3671888" cy="5057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199526" y="546816"/>
            <a:ext cx="3671888" cy="36718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99526" y="4789606"/>
            <a:ext cx="3671888" cy="7182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32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05991" y="245076"/>
            <a:ext cx="5507832" cy="1019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05991" y="1427958"/>
            <a:ext cx="5507832" cy="4038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05991" y="5672162"/>
            <a:ext cx="1427956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AEBCA-D60F-467D-B611-44434FD61C6E}" type="datetimeFigureOut">
              <a:rPr lang="ko-KR" altLang="en-US" smtClean="0"/>
              <a:t>2022-03-22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090936" y="5672162"/>
            <a:ext cx="1937941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385866" y="5672162"/>
            <a:ext cx="1427956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69DF3-5047-4F39-A2AE-098AC8BD2E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89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tiff"/><Relationship Id="rId18" Type="http://schemas.openxmlformats.org/officeDocument/2006/relationships/image" Target="../media/image18.tif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tiff"/><Relationship Id="rId17" Type="http://schemas.openxmlformats.org/officeDocument/2006/relationships/image" Target="../media/image17.tif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tiff"/><Relationship Id="rId20" Type="http://schemas.openxmlformats.org/officeDocument/2006/relationships/image" Target="../media/image20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tiff"/><Relationship Id="rId10" Type="http://schemas.openxmlformats.org/officeDocument/2006/relationships/image" Target="../media/image10.jpeg"/><Relationship Id="rId19" Type="http://schemas.openxmlformats.org/officeDocument/2006/relationships/image" Target="../media/image19.tiff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7983AB2-8D7F-4214-955C-AD2466E28920}"/>
              </a:ext>
            </a:extLst>
          </p:cNvPr>
          <p:cNvGrpSpPr/>
          <p:nvPr/>
        </p:nvGrpSpPr>
        <p:grpSpPr>
          <a:xfrm>
            <a:off x="35570" y="107578"/>
            <a:ext cx="5864852" cy="5938224"/>
            <a:chOff x="35570" y="107578"/>
            <a:chExt cx="5864852" cy="5938224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396288CB-C444-44F4-902C-FAB25DF4C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48" y="399966"/>
              <a:ext cx="5608374" cy="2629618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366260C-9244-4A86-8CA3-82E544140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48" y="3321972"/>
              <a:ext cx="5608374" cy="272383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743B98-94A8-4512-91E4-C1DF18B74AED}"/>
                </a:ext>
              </a:extLst>
            </p:cNvPr>
            <p:cNvSpPr txBox="1"/>
            <p:nvPr/>
          </p:nvSpPr>
          <p:spPr>
            <a:xfrm>
              <a:off x="35570" y="107578"/>
              <a:ext cx="25647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ko-KR" alt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3C565B-89DA-423A-986C-34A25F13A03C}"/>
                </a:ext>
              </a:extLst>
            </p:cNvPr>
            <p:cNvSpPr txBox="1"/>
            <p:nvPr/>
          </p:nvSpPr>
          <p:spPr>
            <a:xfrm>
              <a:off x="35570" y="3029584"/>
              <a:ext cx="25647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ko-KR" alt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933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80AE52EF-5AFD-4662-B53F-48710283B19B}"/>
              </a:ext>
            </a:extLst>
          </p:cNvPr>
          <p:cNvGrpSpPr/>
          <p:nvPr/>
        </p:nvGrpSpPr>
        <p:grpSpPr>
          <a:xfrm>
            <a:off x="1184598" y="24122"/>
            <a:ext cx="3586989" cy="6055988"/>
            <a:chOff x="1184598" y="24122"/>
            <a:chExt cx="3586989" cy="60559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2D55B14-488C-4587-A63C-17A477301D51}"/>
                </a:ext>
              </a:extLst>
            </p:cNvPr>
            <p:cNvSpPr txBox="1"/>
            <p:nvPr/>
          </p:nvSpPr>
          <p:spPr>
            <a:xfrm>
              <a:off x="2186677" y="40935"/>
              <a:ext cx="7069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CD206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4485D4-3CB9-4DA7-95EE-1BC05C78DDC7}"/>
                </a:ext>
              </a:extLst>
            </p:cNvPr>
            <p:cNvSpPr txBox="1"/>
            <p:nvPr/>
          </p:nvSpPr>
          <p:spPr>
            <a:xfrm>
              <a:off x="3157794" y="40934"/>
              <a:ext cx="573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DAPI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242E11-A0A1-4FEC-8BB2-95AE3C472808}"/>
                </a:ext>
              </a:extLst>
            </p:cNvPr>
            <p:cNvSpPr txBox="1"/>
            <p:nvPr/>
          </p:nvSpPr>
          <p:spPr>
            <a:xfrm>
              <a:off x="1439430" y="674993"/>
              <a:ext cx="5968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Media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D5A6B1-6E1E-4E6F-BB6C-D6DA86B95DF5}"/>
                </a:ext>
              </a:extLst>
            </p:cNvPr>
            <p:cNvSpPr txBox="1"/>
            <p:nvPr/>
          </p:nvSpPr>
          <p:spPr>
            <a:xfrm>
              <a:off x="4058451" y="40934"/>
              <a:ext cx="627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Merge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07EAC67-A88C-4D04-86EF-70200EF4C157}"/>
                </a:ext>
              </a:extLst>
            </p:cNvPr>
            <p:cNvSpPr txBox="1"/>
            <p:nvPr/>
          </p:nvSpPr>
          <p:spPr>
            <a:xfrm>
              <a:off x="1373745" y="1590042"/>
              <a:ext cx="6641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AIMP1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DDC669-6413-4328-9D09-34BCBBD814CD}"/>
                </a:ext>
              </a:extLst>
            </p:cNvPr>
            <p:cNvSpPr txBox="1"/>
            <p:nvPr/>
          </p:nvSpPr>
          <p:spPr>
            <a:xfrm>
              <a:off x="1439430" y="2504476"/>
              <a:ext cx="5968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IL-4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7" name="그림 26" descr="텍스트이(가) 표시된 사진&#10;&#10;자동 생성된 설명">
              <a:extLst>
                <a:ext uri="{FF2B5EF4-FFF2-40B4-BE49-F238E27FC236}">
                  <a16:creationId xmlns:a16="http://schemas.microsoft.com/office/drawing/2014/main" id="{BABFEC94-CB24-49AE-9977-51E1B8837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95" y="316563"/>
              <a:ext cx="883540" cy="883540"/>
            </a:xfrm>
            <a:prstGeom prst="rect">
              <a:avLst/>
            </a:prstGeom>
          </p:spPr>
        </p:pic>
        <p:pic>
          <p:nvPicPr>
            <p:cNvPr id="28" name="그림 27" descr="밤하늘이(가) 표시된 사진&#10;&#10;자동 생성된 설명">
              <a:extLst>
                <a:ext uri="{FF2B5EF4-FFF2-40B4-BE49-F238E27FC236}">
                  <a16:creationId xmlns:a16="http://schemas.microsoft.com/office/drawing/2014/main" id="{AC906825-BE94-46B8-A005-D6A8C8CA7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097" y="316563"/>
              <a:ext cx="883540" cy="883540"/>
            </a:xfrm>
            <a:prstGeom prst="rect">
              <a:avLst/>
            </a:prstGeom>
          </p:spPr>
        </p:pic>
        <p:pic>
          <p:nvPicPr>
            <p:cNvPr id="29" name="그림 28" descr="옅은, 어두운이(가) 표시된 사진&#10;&#10;자동 생성된 설명">
              <a:extLst>
                <a:ext uri="{FF2B5EF4-FFF2-40B4-BE49-F238E27FC236}">
                  <a16:creationId xmlns:a16="http://schemas.microsoft.com/office/drawing/2014/main" id="{DCD41445-A2BC-49D5-8736-37960D551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5169" y="316563"/>
              <a:ext cx="883540" cy="883540"/>
            </a:xfrm>
            <a:prstGeom prst="rect">
              <a:avLst/>
            </a:prstGeom>
          </p:spPr>
        </p:pic>
        <p:pic>
          <p:nvPicPr>
            <p:cNvPr id="30" name="그림 29" descr="밤하늘이(가) 표시된 사진&#10;&#10;자동 생성된 설명">
              <a:extLst>
                <a:ext uri="{FF2B5EF4-FFF2-40B4-BE49-F238E27FC236}">
                  <a16:creationId xmlns:a16="http://schemas.microsoft.com/office/drawing/2014/main" id="{F302C4E7-774E-4932-B71E-15E7447CE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95" y="1231612"/>
              <a:ext cx="883540" cy="883540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91E1D8C6-F9B2-49A7-BD27-0AB74CA46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097" y="1230381"/>
              <a:ext cx="883540" cy="883540"/>
            </a:xfrm>
            <a:prstGeom prst="rect">
              <a:avLst/>
            </a:prstGeom>
          </p:spPr>
        </p:pic>
        <p:pic>
          <p:nvPicPr>
            <p:cNvPr id="32" name="그림 31" descr="옅은, 검은색, 밤하늘이(가) 표시된 사진&#10;&#10;자동 생성된 설명">
              <a:extLst>
                <a:ext uri="{FF2B5EF4-FFF2-40B4-BE49-F238E27FC236}">
                  <a16:creationId xmlns:a16="http://schemas.microsoft.com/office/drawing/2014/main" id="{B2435FD3-9B30-4D75-A7AD-C17D82614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5169" y="1230381"/>
              <a:ext cx="883540" cy="883540"/>
            </a:xfrm>
            <a:prstGeom prst="rect">
              <a:avLst/>
            </a:prstGeom>
          </p:spPr>
        </p:pic>
        <p:pic>
          <p:nvPicPr>
            <p:cNvPr id="33" name="그림 32" descr="텍스트, 빨간색, 어두운, 이미지이(가) 표시된 사진&#10;&#10;자동 생성된 설명">
              <a:extLst>
                <a:ext uri="{FF2B5EF4-FFF2-40B4-BE49-F238E27FC236}">
                  <a16:creationId xmlns:a16="http://schemas.microsoft.com/office/drawing/2014/main" id="{831809CA-5469-487E-B9EC-F2B6323AA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95" y="2146662"/>
              <a:ext cx="883540" cy="883540"/>
            </a:xfrm>
            <a:prstGeom prst="rect">
              <a:avLst/>
            </a:prstGeom>
          </p:spPr>
        </p:pic>
        <p:pic>
          <p:nvPicPr>
            <p:cNvPr id="34" name="그림 33" descr="밤하늘이(가) 표시된 사진&#10;&#10;자동 생성된 설명">
              <a:extLst>
                <a:ext uri="{FF2B5EF4-FFF2-40B4-BE49-F238E27FC236}">
                  <a16:creationId xmlns:a16="http://schemas.microsoft.com/office/drawing/2014/main" id="{37177199-B957-40C1-B48E-28A038DA2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7866" y="2146662"/>
              <a:ext cx="883540" cy="883540"/>
            </a:xfrm>
            <a:prstGeom prst="rect">
              <a:avLst/>
            </a:prstGeom>
          </p:spPr>
        </p:pic>
        <p:pic>
          <p:nvPicPr>
            <p:cNvPr id="35" name="그림 34" descr="옅은, 교통, 빨간색, 어두운이(가) 표시된 사진&#10;&#10;자동 생성된 설명">
              <a:extLst>
                <a:ext uri="{FF2B5EF4-FFF2-40B4-BE49-F238E27FC236}">
                  <a16:creationId xmlns:a16="http://schemas.microsoft.com/office/drawing/2014/main" id="{BA7DB632-9C42-4E4E-8712-3CFF5391F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3937" y="2145430"/>
              <a:ext cx="884772" cy="884772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DBAF8C-BBE0-4FA0-A5F2-97582AAB6067}"/>
                </a:ext>
              </a:extLst>
            </p:cNvPr>
            <p:cNvSpPr txBox="1"/>
            <p:nvPr/>
          </p:nvSpPr>
          <p:spPr>
            <a:xfrm>
              <a:off x="2240491" y="3090843"/>
              <a:ext cx="573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CD68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FBBC209-1054-4A4A-86E4-ABC422FC1208}"/>
                </a:ext>
              </a:extLst>
            </p:cNvPr>
            <p:cNvSpPr txBox="1"/>
            <p:nvPr/>
          </p:nvSpPr>
          <p:spPr>
            <a:xfrm>
              <a:off x="3159440" y="3090842"/>
              <a:ext cx="573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DAPI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919B610-23B4-4AC0-AB59-5148D4B7C86E}"/>
                </a:ext>
              </a:extLst>
            </p:cNvPr>
            <p:cNvSpPr txBox="1"/>
            <p:nvPr/>
          </p:nvSpPr>
          <p:spPr>
            <a:xfrm>
              <a:off x="1441076" y="3724901"/>
              <a:ext cx="5968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Media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90934B5-53F1-4440-8AA6-526A380A07DF}"/>
                </a:ext>
              </a:extLst>
            </p:cNvPr>
            <p:cNvSpPr txBox="1"/>
            <p:nvPr/>
          </p:nvSpPr>
          <p:spPr>
            <a:xfrm>
              <a:off x="4060098" y="3090842"/>
              <a:ext cx="627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Merge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A0E5EB-767B-4EB3-BA9E-0DF919FB3733}"/>
                </a:ext>
              </a:extLst>
            </p:cNvPr>
            <p:cNvSpPr txBox="1"/>
            <p:nvPr/>
          </p:nvSpPr>
          <p:spPr>
            <a:xfrm>
              <a:off x="1375391" y="4639950"/>
              <a:ext cx="6641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AIMP1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0E1D977-9819-48D8-B289-88433F499161}"/>
                </a:ext>
              </a:extLst>
            </p:cNvPr>
            <p:cNvSpPr txBox="1"/>
            <p:nvPr/>
          </p:nvSpPr>
          <p:spPr>
            <a:xfrm>
              <a:off x="1441076" y="5554384"/>
              <a:ext cx="5968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LPS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2" name="그림 41" descr="별, 어두운, 밤하늘이(가) 표시된 사진&#10;&#10;자동 생성된 설명">
              <a:extLst>
                <a:ext uri="{FF2B5EF4-FFF2-40B4-BE49-F238E27FC236}">
                  <a16:creationId xmlns:a16="http://schemas.microsoft.com/office/drawing/2014/main" id="{426106A5-2D58-4278-A88B-6DF107368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3440" y="3366470"/>
              <a:ext cx="883541" cy="883541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D723D73E-9CD8-4672-B3A6-159FE7428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0744" y="3366470"/>
              <a:ext cx="883541" cy="883540"/>
            </a:xfrm>
            <a:prstGeom prst="rect">
              <a:avLst/>
            </a:prstGeom>
          </p:spPr>
        </p:pic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id="{784CCFFD-CAA9-4307-89B7-A67C79E9B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8046" y="3366470"/>
              <a:ext cx="883541" cy="883540"/>
            </a:xfrm>
            <a:prstGeom prst="rect">
              <a:avLst/>
            </a:prstGeom>
          </p:spPr>
        </p:pic>
        <p:pic>
          <p:nvPicPr>
            <p:cNvPr id="45" name="그림 44" descr="어두운이(가) 표시된 사진&#10;&#10;자동 생성된 설명">
              <a:extLst>
                <a:ext uri="{FF2B5EF4-FFF2-40B4-BE49-F238E27FC236}">
                  <a16:creationId xmlns:a16="http://schemas.microsoft.com/office/drawing/2014/main" id="{FA4E31A3-F1C1-4B32-8431-2AEC1CD75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3441" y="4281520"/>
              <a:ext cx="883541" cy="883540"/>
            </a:xfrm>
            <a:prstGeom prst="rect">
              <a:avLst/>
            </a:prstGeom>
          </p:spPr>
        </p:pic>
        <p:pic>
          <p:nvPicPr>
            <p:cNvPr id="46" name="그림 45" descr="밤하늘이(가) 표시된 사진&#10;&#10;자동 생성된 설명">
              <a:extLst>
                <a:ext uri="{FF2B5EF4-FFF2-40B4-BE49-F238E27FC236}">
                  <a16:creationId xmlns:a16="http://schemas.microsoft.com/office/drawing/2014/main" id="{EE1F0E42-4615-4AE5-9214-5D63EBA86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0744" y="4281520"/>
              <a:ext cx="883541" cy="883540"/>
            </a:xfrm>
            <a:prstGeom prst="rect">
              <a:avLst/>
            </a:prstGeom>
          </p:spPr>
        </p:pic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95BCB9EA-6AED-41DB-9764-B0996AA99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8046" y="4281520"/>
              <a:ext cx="883541" cy="883540"/>
            </a:xfrm>
            <a:prstGeom prst="rect">
              <a:avLst/>
            </a:prstGeom>
          </p:spPr>
        </p:pic>
        <p:pic>
          <p:nvPicPr>
            <p:cNvPr id="48" name="그림 47" descr="옅은, 어두운, 켜진, 해파리이(가) 표시된 사진&#10;&#10;자동 생성된 설명">
              <a:extLst>
                <a:ext uri="{FF2B5EF4-FFF2-40B4-BE49-F238E27FC236}">
                  <a16:creationId xmlns:a16="http://schemas.microsoft.com/office/drawing/2014/main" id="{22B1C98F-A781-4FB1-BB45-B4B94B1EC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94" y="5196570"/>
              <a:ext cx="883541" cy="883540"/>
            </a:xfrm>
            <a:prstGeom prst="rect">
              <a:avLst/>
            </a:prstGeom>
          </p:spPr>
        </p:pic>
        <p:pic>
          <p:nvPicPr>
            <p:cNvPr id="49" name="그림 48" descr="옅은, 밤하늘이(가) 표시된 사진&#10;&#10;자동 생성된 설명">
              <a:extLst>
                <a:ext uri="{FF2B5EF4-FFF2-40B4-BE49-F238E27FC236}">
                  <a16:creationId xmlns:a16="http://schemas.microsoft.com/office/drawing/2014/main" id="{047F7C83-5A33-45DA-B292-7BC9BC3B6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7866" y="5195338"/>
              <a:ext cx="883541" cy="883540"/>
            </a:xfrm>
            <a:prstGeom prst="rect">
              <a:avLst/>
            </a:prstGeom>
          </p:spPr>
        </p:pic>
        <p:pic>
          <p:nvPicPr>
            <p:cNvPr id="50" name="그림 49" descr="옅은, 어두운, 흐림이(가) 표시된 사진&#10;&#10;자동 생성된 설명">
              <a:extLst>
                <a:ext uri="{FF2B5EF4-FFF2-40B4-BE49-F238E27FC236}">
                  <a16:creationId xmlns:a16="http://schemas.microsoft.com/office/drawing/2014/main" id="{60FA6422-BE5C-4066-BAAC-1113184EB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8046" y="5195338"/>
              <a:ext cx="883541" cy="88354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37B5744-DFC5-42BB-8AA7-F20878A36084}"/>
                </a:ext>
              </a:extLst>
            </p:cNvPr>
            <p:cNvSpPr txBox="1"/>
            <p:nvPr/>
          </p:nvSpPr>
          <p:spPr>
            <a:xfrm>
              <a:off x="1184598" y="24122"/>
              <a:ext cx="25647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ko-KR" alt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57F059-E1ED-493E-BD4C-098893D38099}"/>
                </a:ext>
              </a:extLst>
            </p:cNvPr>
            <p:cNvSpPr txBox="1"/>
            <p:nvPr/>
          </p:nvSpPr>
          <p:spPr>
            <a:xfrm>
              <a:off x="1184598" y="3069384"/>
              <a:ext cx="25647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ko-KR" altLang="en-US" sz="1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4608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38422</TotalTime>
  <Words>26</Words>
  <Application>Microsoft Office PowerPoint</Application>
  <PresentationFormat>사용자 지정</PresentationFormat>
  <Paragraphs>20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Times New Roman</vt:lpstr>
      <vt:lpstr>Office 테마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오예빈[ 대학원석·박사통합과정수료연구(재학) / 생명과학과 ]</cp:lastModifiedBy>
  <cp:revision>9555</cp:revision>
  <cp:lastPrinted>2018-06-20T10:40:26Z</cp:lastPrinted>
  <dcterms:created xsi:type="dcterms:W3CDTF">2015-09-02T06:02:17Z</dcterms:created>
  <dcterms:modified xsi:type="dcterms:W3CDTF">2022-03-22T01:43:40Z</dcterms:modified>
</cp:coreProperties>
</file>