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94" r:id="rId2"/>
    <p:sldId id="295" r:id="rId3"/>
    <p:sldId id="296" r:id="rId4"/>
    <p:sldId id="297" r:id="rId5"/>
    <p:sldId id="298" r:id="rId6"/>
    <p:sldId id="299" r:id="rId7"/>
    <p:sldId id="300" r:id="rId8"/>
    <p:sldId id="302" r:id="rId9"/>
    <p:sldId id="303" r:id="rId10"/>
    <p:sldId id="304" r:id="rId11"/>
    <p:sldId id="301" r:id="rId1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3" autoAdjust="0"/>
    <p:restoredTop sz="87513" autoAdjust="0"/>
  </p:normalViewPr>
  <p:slideViewPr>
    <p:cSldViewPr snapToGrid="0">
      <p:cViewPr varScale="1">
        <p:scale>
          <a:sx n="125" d="100"/>
          <a:sy n="125" d="100"/>
        </p:scale>
        <p:origin x="2424" y="9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5D6C3-ADDB-4C0A-A905-120589B98BEC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343D82-478C-4B4E-9DB1-13B7799040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1833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99333" rtl="0" eaLnBrk="1" latinLnBrk="1" hangingPunct="1">
      <a:defRPr sz="918" kern="1200">
        <a:solidFill>
          <a:schemeClr val="tx1"/>
        </a:solidFill>
        <a:latin typeface="+mn-lt"/>
        <a:ea typeface="+mn-ea"/>
        <a:cs typeface="+mn-cs"/>
      </a:defRPr>
    </a:lvl1pPr>
    <a:lvl2pPr marL="349667" algn="l" defTabSz="699333" rtl="0" eaLnBrk="1" latinLnBrk="1" hangingPunct="1">
      <a:defRPr sz="918" kern="1200">
        <a:solidFill>
          <a:schemeClr val="tx1"/>
        </a:solidFill>
        <a:latin typeface="+mn-lt"/>
        <a:ea typeface="+mn-ea"/>
        <a:cs typeface="+mn-cs"/>
      </a:defRPr>
    </a:lvl2pPr>
    <a:lvl3pPr marL="699333" algn="l" defTabSz="699333" rtl="0" eaLnBrk="1" latinLnBrk="1" hangingPunct="1">
      <a:defRPr sz="918" kern="1200">
        <a:solidFill>
          <a:schemeClr val="tx1"/>
        </a:solidFill>
        <a:latin typeface="+mn-lt"/>
        <a:ea typeface="+mn-ea"/>
        <a:cs typeface="+mn-cs"/>
      </a:defRPr>
    </a:lvl3pPr>
    <a:lvl4pPr marL="1049000" algn="l" defTabSz="699333" rtl="0" eaLnBrk="1" latinLnBrk="1" hangingPunct="1">
      <a:defRPr sz="918" kern="1200">
        <a:solidFill>
          <a:schemeClr val="tx1"/>
        </a:solidFill>
        <a:latin typeface="+mn-lt"/>
        <a:ea typeface="+mn-ea"/>
        <a:cs typeface="+mn-cs"/>
      </a:defRPr>
    </a:lvl4pPr>
    <a:lvl5pPr marL="1398666" algn="l" defTabSz="699333" rtl="0" eaLnBrk="1" latinLnBrk="1" hangingPunct="1">
      <a:defRPr sz="918" kern="1200">
        <a:solidFill>
          <a:schemeClr val="tx1"/>
        </a:solidFill>
        <a:latin typeface="+mn-lt"/>
        <a:ea typeface="+mn-ea"/>
        <a:cs typeface="+mn-cs"/>
      </a:defRPr>
    </a:lvl5pPr>
    <a:lvl6pPr marL="1748333" algn="l" defTabSz="699333" rtl="0" eaLnBrk="1" latinLnBrk="1" hangingPunct="1">
      <a:defRPr sz="918" kern="1200">
        <a:solidFill>
          <a:schemeClr val="tx1"/>
        </a:solidFill>
        <a:latin typeface="+mn-lt"/>
        <a:ea typeface="+mn-ea"/>
        <a:cs typeface="+mn-cs"/>
      </a:defRPr>
    </a:lvl6pPr>
    <a:lvl7pPr marL="2097999" algn="l" defTabSz="699333" rtl="0" eaLnBrk="1" latinLnBrk="1" hangingPunct="1">
      <a:defRPr sz="918" kern="1200">
        <a:solidFill>
          <a:schemeClr val="tx1"/>
        </a:solidFill>
        <a:latin typeface="+mn-lt"/>
        <a:ea typeface="+mn-ea"/>
        <a:cs typeface="+mn-cs"/>
      </a:defRPr>
    </a:lvl7pPr>
    <a:lvl8pPr marL="2447666" algn="l" defTabSz="699333" rtl="0" eaLnBrk="1" latinLnBrk="1" hangingPunct="1">
      <a:defRPr sz="918" kern="1200">
        <a:solidFill>
          <a:schemeClr val="tx1"/>
        </a:solidFill>
        <a:latin typeface="+mn-lt"/>
        <a:ea typeface="+mn-ea"/>
        <a:cs typeface="+mn-cs"/>
      </a:defRPr>
    </a:lvl8pPr>
    <a:lvl9pPr marL="2797332" algn="l" defTabSz="699333" rtl="0" eaLnBrk="1" latinLnBrk="1" hangingPunct="1">
      <a:defRPr sz="91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885950" y="1143000"/>
            <a:ext cx="30861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Figure 1C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43D82-478C-4B4E-9DB1-13B7799040E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97946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885950" y="1143000"/>
            <a:ext cx="30861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Figure 5A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43D82-478C-4B4E-9DB1-13B7799040E3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3037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885950" y="1143000"/>
            <a:ext cx="30861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Figure 5A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43D82-478C-4B4E-9DB1-13B7799040E3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7790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885950" y="1143000"/>
            <a:ext cx="30861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Figure 1C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43D82-478C-4B4E-9DB1-13B7799040E3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8188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885950" y="1143000"/>
            <a:ext cx="30861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Figure 2D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43D82-478C-4B4E-9DB1-13B7799040E3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8803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885950" y="1143000"/>
            <a:ext cx="30861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Figure 2D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43D82-478C-4B4E-9DB1-13B7799040E3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1550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885950" y="1143000"/>
            <a:ext cx="30861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Figure 2D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43D82-478C-4B4E-9DB1-13B7799040E3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4024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885950" y="1143000"/>
            <a:ext cx="30861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Figure 2D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43D82-478C-4B4E-9DB1-13B7799040E3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4790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885950" y="1143000"/>
            <a:ext cx="30861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Figure 3D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43D82-478C-4B4E-9DB1-13B7799040E3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5167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885950" y="1143000"/>
            <a:ext cx="30861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Figure 3D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43D82-478C-4B4E-9DB1-13B7799040E3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9371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885950" y="1143000"/>
            <a:ext cx="30861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Figure 4A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43D82-478C-4B4E-9DB1-13B7799040E3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0009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ECC78-1EAF-4427-93B6-911932F345F0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4B48C-689F-45D8-A483-6804CDFCC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4111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ECC78-1EAF-4427-93B6-911932F345F0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4B48C-689F-45D8-A483-6804CDFCC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3954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ECC78-1EAF-4427-93B6-911932F345F0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4B48C-689F-45D8-A483-6804CDFCC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8180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ECC78-1EAF-4427-93B6-911932F345F0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4B48C-689F-45D8-A483-6804CDFCC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2043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/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75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ECC78-1EAF-4427-93B6-911932F345F0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4B48C-689F-45D8-A483-6804CDFCC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8965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ECC78-1EAF-4427-93B6-911932F345F0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4B48C-689F-45D8-A483-6804CDFCC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5318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ECC78-1EAF-4427-93B6-911932F345F0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4B48C-689F-45D8-A483-6804CDFCC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3105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ECC78-1EAF-4427-93B6-911932F345F0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4B48C-689F-45D8-A483-6804CDFCC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8432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ECC78-1EAF-4427-93B6-911932F345F0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4B48C-689F-45D8-A483-6804CDFCC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7741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ECC78-1EAF-4427-93B6-911932F345F0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4B48C-689F-45D8-A483-6804CDFCC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2560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ECC78-1EAF-4427-93B6-911932F345F0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4B48C-689F-45D8-A483-6804CDFCC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6039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ECC78-1EAF-4427-93B6-911932F345F0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4B48C-689F-45D8-A483-6804CDFCC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2130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12008" rtl="0" eaLnBrk="1" latinLnBrk="1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1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1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1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1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1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1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1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1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1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1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1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1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1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1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1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1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1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1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실내이(가) 표시된 사진&#10;&#10;자동 생성된 설명">
            <a:extLst>
              <a:ext uri="{FF2B5EF4-FFF2-40B4-BE49-F238E27FC236}">
                <a16:creationId xmlns:a16="http://schemas.microsoft.com/office/drawing/2014/main" id="{0E1E902D-7984-4F34-A685-C4FA795C55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56" y="1083469"/>
            <a:ext cx="5676900" cy="427672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1097104-65DF-4C87-B803-46F11F249F2D}"/>
              </a:ext>
            </a:extLst>
          </p:cNvPr>
          <p:cNvSpPr txBox="1"/>
          <p:nvPr/>
        </p:nvSpPr>
        <p:spPr>
          <a:xfrm>
            <a:off x="660844" y="792211"/>
            <a:ext cx="591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1478C5-B70F-468F-B6DD-C518FB3A77EB}"/>
              </a:ext>
            </a:extLst>
          </p:cNvPr>
          <p:cNvSpPr txBox="1"/>
          <p:nvPr/>
        </p:nvSpPr>
        <p:spPr>
          <a:xfrm>
            <a:off x="1274738" y="792212"/>
            <a:ext cx="3596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D616DC-A277-4F1D-8D31-6B8F266F1937}"/>
              </a:ext>
            </a:extLst>
          </p:cNvPr>
          <p:cNvSpPr txBox="1"/>
          <p:nvPr/>
        </p:nvSpPr>
        <p:spPr>
          <a:xfrm>
            <a:off x="1695330" y="792211"/>
            <a:ext cx="429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2E8765-59F3-4C63-9402-55E7AAB15E42}"/>
              </a:ext>
            </a:extLst>
          </p:cNvPr>
          <p:cNvSpPr txBox="1"/>
          <p:nvPr/>
        </p:nvSpPr>
        <p:spPr>
          <a:xfrm>
            <a:off x="2148014" y="792211"/>
            <a:ext cx="429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2098182-95E4-4AA7-97E9-16A5AC2E0217}"/>
              </a:ext>
            </a:extLst>
          </p:cNvPr>
          <p:cNvSpPr txBox="1"/>
          <p:nvPr/>
        </p:nvSpPr>
        <p:spPr>
          <a:xfrm>
            <a:off x="2550032" y="792210"/>
            <a:ext cx="5206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LPS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71025BFC-99A5-44A1-A511-0A7F630AE69D}"/>
              </a:ext>
            </a:extLst>
          </p:cNvPr>
          <p:cNvCxnSpPr>
            <a:cxnSpLocks/>
          </p:cNvCxnSpPr>
          <p:nvPr/>
        </p:nvCxnSpPr>
        <p:spPr>
          <a:xfrm>
            <a:off x="1370429" y="795210"/>
            <a:ext cx="114655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B7EF7EB-B35A-433C-A613-E0514FEEB355}"/>
              </a:ext>
            </a:extLst>
          </p:cNvPr>
          <p:cNvSpPr txBox="1"/>
          <p:nvPr/>
        </p:nvSpPr>
        <p:spPr>
          <a:xfrm>
            <a:off x="1388139" y="515210"/>
            <a:ext cx="11111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AIMP1 (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nM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182C583-B535-4345-A632-56C421DBF92A}"/>
              </a:ext>
            </a:extLst>
          </p:cNvPr>
          <p:cNvSpPr txBox="1"/>
          <p:nvPr/>
        </p:nvSpPr>
        <p:spPr>
          <a:xfrm>
            <a:off x="1610300" y="5509952"/>
            <a:ext cx="59988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Gapdh</a:t>
            </a:r>
            <a:endParaRPr lang="ko-KR" alt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B85D31F-1F8E-41E1-9832-6D71A559F3AE}"/>
              </a:ext>
            </a:extLst>
          </p:cNvPr>
          <p:cNvSpPr txBox="1"/>
          <p:nvPr/>
        </p:nvSpPr>
        <p:spPr>
          <a:xfrm>
            <a:off x="4188714" y="5509952"/>
            <a:ext cx="59988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Il-1β</a:t>
            </a:r>
            <a:endParaRPr lang="ko-KR" alt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5AA5C5BD-8A69-41B0-B2B8-C72DEEEA2F94}"/>
              </a:ext>
            </a:extLst>
          </p:cNvPr>
          <p:cNvCxnSpPr>
            <a:cxnSpLocks/>
          </p:cNvCxnSpPr>
          <p:nvPr/>
        </p:nvCxnSpPr>
        <p:spPr>
          <a:xfrm>
            <a:off x="3294479" y="5405951"/>
            <a:ext cx="0" cy="53578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0DBC86A-DD00-4930-BC5F-FE1B353D055F}"/>
              </a:ext>
            </a:extLst>
          </p:cNvPr>
          <p:cNvSpPr txBox="1"/>
          <p:nvPr/>
        </p:nvSpPr>
        <p:spPr>
          <a:xfrm>
            <a:off x="3493500" y="786906"/>
            <a:ext cx="591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7637C77-BF93-4ED5-B080-85940B65ECC7}"/>
              </a:ext>
            </a:extLst>
          </p:cNvPr>
          <p:cNvSpPr txBox="1"/>
          <p:nvPr/>
        </p:nvSpPr>
        <p:spPr>
          <a:xfrm>
            <a:off x="4107394" y="786907"/>
            <a:ext cx="3596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DD17754-C8B6-4275-88BE-2E39CD274FF4}"/>
              </a:ext>
            </a:extLst>
          </p:cNvPr>
          <p:cNvSpPr txBox="1"/>
          <p:nvPr/>
        </p:nvSpPr>
        <p:spPr>
          <a:xfrm>
            <a:off x="4527986" y="786906"/>
            <a:ext cx="429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6244EAB-37B2-4496-BFF8-529E089B8626}"/>
              </a:ext>
            </a:extLst>
          </p:cNvPr>
          <p:cNvSpPr txBox="1"/>
          <p:nvPr/>
        </p:nvSpPr>
        <p:spPr>
          <a:xfrm>
            <a:off x="4980670" y="786906"/>
            <a:ext cx="429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E80AE6A-7FBC-4521-8826-E1B3D2BFC71D}"/>
              </a:ext>
            </a:extLst>
          </p:cNvPr>
          <p:cNvSpPr txBox="1"/>
          <p:nvPr/>
        </p:nvSpPr>
        <p:spPr>
          <a:xfrm>
            <a:off x="5382688" y="786905"/>
            <a:ext cx="5206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LPS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777EDD6A-0B10-4948-B010-8DED73C1298F}"/>
              </a:ext>
            </a:extLst>
          </p:cNvPr>
          <p:cNvCxnSpPr>
            <a:cxnSpLocks/>
          </p:cNvCxnSpPr>
          <p:nvPr/>
        </p:nvCxnSpPr>
        <p:spPr>
          <a:xfrm>
            <a:off x="4203085" y="789905"/>
            <a:ext cx="114655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60D88FD7-75D5-4E7B-ACCA-EC110F110CC3}"/>
              </a:ext>
            </a:extLst>
          </p:cNvPr>
          <p:cNvSpPr txBox="1"/>
          <p:nvPr/>
        </p:nvSpPr>
        <p:spPr>
          <a:xfrm>
            <a:off x="4220795" y="509905"/>
            <a:ext cx="11111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AIMP1 (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nM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8FC8A03-E08B-48DF-AF79-2DBFFC9FFF9E}"/>
              </a:ext>
            </a:extLst>
          </p:cNvPr>
          <p:cNvSpPr txBox="1"/>
          <p:nvPr/>
        </p:nvSpPr>
        <p:spPr>
          <a:xfrm>
            <a:off x="0" y="0"/>
            <a:ext cx="1184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1C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147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C6E9AF-31A1-42A3-8215-6F6DA7E30C91}"/>
              </a:ext>
            </a:extLst>
          </p:cNvPr>
          <p:cNvSpPr txBox="1"/>
          <p:nvPr/>
        </p:nvSpPr>
        <p:spPr>
          <a:xfrm>
            <a:off x="0" y="0"/>
            <a:ext cx="1184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5A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2A79FD4-505F-4B1E-A608-2E6A35FA2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84365" y="0"/>
            <a:ext cx="4326022" cy="611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34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DFFBEC-08C8-46C5-BDB8-EABCFE96A7E1}"/>
              </a:ext>
            </a:extLst>
          </p:cNvPr>
          <p:cNvSpPr txBox="1"/>
          <p:nvPr/>
        </p:nvSpPr>
        <p:spPr>
          <a:xfrm>
            <a:off x="0" y="0"/>
            <a:ext cx="1184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5A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그림 3" descr="텍스트, 명함이(가) 표시된 사진&#10;&#10;자동 생성된 설명">
            <a:extLst>
              <a:ext uri="{FF2B5EF4-FFF2-40B4-BE49-F238E27FC236}">
                <a16:creationId xmlns:a16="http://schemas.microsoft.com/office/drawing/2014/main" id="{CB53712B-9CC0-4F28-A9CF-75D447C9C5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31"/>
          <a:stretch/>
        </p:blipFill>
        <p:spPr>
          <a:xfrm rot="10800000">
            <a:off x="592182" y="937259"/>
            <a:ext cx="4326022" cy="424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256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실내, 어두운, 주방기기이(가) 표시된 사진&#10;&#10;자동 생성된 설명">
            <a:extLst>
              <a:ext uri="{FF2B5EF4-FFF2-40B4-BE49-F238E27FC236}">
                <a16:creationId xmlns:a16="http://schemas.microsoft.com/office/drawing/2014/main" id="{F6F39A8F-3140-4F7E-AA28-33B112A5B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56" y="1054894"/>
            <a:ext cx="5676900" cy="42767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5EF9DA-2EE1-4865-8DD6-85AA6862DF8E}"/>
              </a:ext>
            </a:extLst>
          </p:cNvPr>
          <p:cNvSpPr txBox="1"/>
          <p:nvPr/>
        </p:nvSpPr>
        <p:spPr>
          <a:xfrm>
            <a:off x="803777" y="777894"/>
            <a:ext cx="591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A37E80-9450-4189-99E4-23D6F3CE7200}"/>
              </a:ext>
            </a:extLst>
          </p:cNvPr>
          <p:cNvSpPr txBox="1"/>
          <p:nvPr/>
        </p:nvSpPr>
        <p:spPr>
          <a:xfrm>
            <a:off x="1389044" y="777895"/>
            <a:ext cx="3596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A1F2E1-CCAE-4853-8157-2ADBBC79CC02}"/>
              </a:ext>
            </a:extLst>
          </p:cNvPr>
          <p:cNvSpPr txBox="1"/>
          <p:nvPr/>
        </p:nvSpPr>
        <p:spPr>
          <a:xfrm>
            <a:off x="1752486" y="777894"/>
            <a:ext cx="429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FEBE6A-E9AC-432C-85BA-0B10C207E527}"/>
              </a:ext>
            </a:extLst>
          </p:cNvPr>
          <p:cNvSpPr txBox="1"/>
          <p:nvPr/>
        </p:nvSpPr>
        <p:spPr>
          <a:xfrm>
            <a:off x="2148014" y="777894"/>
            <a:ext cx="429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1FC02F-DDFB-4E73-A191-A635FE943D53}"/>
              </a:ext>
            </a:extLst>
          </p:cNvPr>
          <p:cNvSpPr txBox="1"/>
          <p:nvPr/>
        </p:nvSpPr>
        <p:spPr>
          <a:xfrm>
            <a:off x="2550032" y="777893"/>
            <a:ext cx="5206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LPS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08532853-3DB4-475E-9226-55E82CEA7D4A}"/>
              </a:ext>
            </a:extLst>
          </p:cNvPr>
          <p:cNvCxnSpPr>
            <a:cxnSpLocks/>
          </p:cNvCxnSpPr>
          <p:nvPr/>
        </p:nvCxnSpPr>
        <p:spPr>
          <a:xfrm>
            <a:off x="1452563" y="780893"/>
            <a:ext cx="104670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A6185DC-B3BC-4333-9FA6-638DE2B663CD}"/>
              </a:ext>
            </a:extLst>
          </p:cNvPr>
          <p:cNvSpPr txBox="1"/>
          <p:nvPr/>
        </p:nvSpPr>
        <p:spPr>
          <a:xfrm>
            <a:off x="1388139" y="500893"/>
            <a:ext cx="11111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AIMP1 (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nM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2B844B-12AB-4875-9D4C-4954CFD78B2D}"/>
              </a:ext>
            </a:extLst>
          </p:cNvPr>
          <p:cNvSpPr txBox="1"/>
          <p:nvPr/>
        </p:nvSpPr>
        <p:spPr>
          <a:xfrm>
            <a:off x="3442700" y="772589"/>
            <a:ext cx="591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988AFE-6337-4960-BE36-2ADE2691E25E}"/>
              </a:ext>
            </a:extLst>
          </p:cNvPr>
          <p:cNvSpPr txBox="1"/>
          <p:nvPr/>
        </p:nvSpPr>
        <p:spPr>
          <a:xfrm>
            <a:off x="4005794" y="772590"/>
            <a:ext cx="3596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6622BF-7E6B-417C-8D46-7BA34A6BB2FF}"/>
              </a:ext>
            </a:extLst>
          </p:cNvPr>
          <p:cNvSpPr txBox="1"/>
          <p:nvPr/>
        </p:nvSpPr>
        <p:spPr>
          <a:xfrm>
            <a:off x="4388286" y="772589"/>
            <a:ext cx="429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249572-0259-41A5-AD9F-84619F3E428B}"/>
              </a:ext>
            </a:extLst>
          </p:cNvPr>
          <p:cNvSpPr txBox="1"/>
          <p:nvPr/>
        </p:nvSpPr>
        <p:spPr>
          <a:xfrm>
            <a:off x="4802870" y="772589"/>
            <a:ext cx="429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2355CD-14BA-4380-8095-1F90891D40EC}"/>
              </a:ext>
            </a:extLst>
          </p:cNvPr>
          <p:cNvSpPr txBox="1"/>
          <p:nvPr/>
        </p:nvSpPr>
        <p:spPr>
          <a:xfrm>
            <a:off x="5223938" y="772588"/>
            <a:ext cx="5206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LPS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234A4EF4-2D67-482B-B462-1F77BA1DFD1E}"/>
              </a:ext>
            </a:extLst>
          </p:cNvPr>
          <p:cNvCxnSpPr>
            <a:cxnSpLocks/>
          </p:cNvCxnSpPr>
          <p:nvPr/>
        </p:nvCxnSpPr>
        <p:spPr>
          <a:xfrm>
            <a:off x="4095747" y="775588"/>
            <a:ext cx="107394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4BC0685-021D-48D2-A93B-28B17E9CCA45}"/>
              </a:ext>
            </a:extLst>
          </p:cNvPr>
          <p:cNvSpPr txBox="1"/>
          <p:nvPr/>
        </p:nvSpPr>
        <p:spPr>
          <a:xfrm>
            <a:off x="4102517" y="495588"/>
            <a:ext cx="11111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AIMP1 (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nM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33F558DD-DD3D-40C6-AEA3-7BE40ED37DC6}"/>
              </a:ext>
            </a:extLst>
          </p:cNvPr>
          <p:cNvCxnSpPr>
            <a:cxnSpLocks/>
          </p:cNvCxnSpPr>
          <p:nvPr/>
        </p:nvCxnSpPr>
        <p:spPr>
          <a:xfrm>
            <a:off x="3294479" y="5434526"/>
            <a:ext cx="0" cy="53578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D33D447-188B-4654-A686-B400C3925B07}"/>
              </a:ext>
            </a:extLst>
          </p:cNvPr>
          <p:cNvSpPr txBox="1"/>
          <p:nvPr/>
        </p:nvSpPr>
        <p:spPr>
          <a:xfrm>
            <a:off x="1950148" y="5563916"/>
            <a:ext cx="59988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Il-6</a:t>
            </a:r>
            <a:endParaRPr lang="ko-KR" alt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AF5CE23-B189-4CA8-A066-FCB4B84D981C}"/>
              </a:ext>
            </a:extLst>
          </p:cNvPr>
          <p:cNvSpPr txBox="1"/>
          <p:nvPr/>
        </p:nvSpPr>
        <p:spPr>
          <a:xfrm>
            <a:off x="4358140" y="5563915"/>
            <a:ext cx="59988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Tnf</a:t>
            </a:r>
            <a:r>
              <a:rPr lang="en-US" altLang="ko-K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-α</a:t>
            </a:r>
            <a:endParaRPr lang="ko-KR" alt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4A62C30-0AE9-419C-9705-62978234504A}"/>
              </a:ext>
            </a:extLst>
          </p:cNvPr>
          <p:cNvSpPr txBox="1"/>
          <p:nvPr/>
        </p:nvSpPr>
        <p:spPr>
          <a:xfrm>
            <a:off x="0" y="0"/>
            <a:ext cx="1184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1C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739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5EB102-CE8B-42A3-9CFC-CD84FFA2362A}"/>
              </a:ext>
            </a:extLst>
          </p:cNvPr>
          <p:cNvSpPr txBox="1"/>
          <p:nvPr/>
        </p:nvSpPr>
        <p:spPr>
          <a:xfrm>
            <a:off x="0" y="0"/>
            <a:ext cx="1184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2D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그림 3" descr="텍스트, 은색, 지하철이(가) 표시된 사진&#10;&#10;자동 생성된 설명">
            <a:extLst>
              <a:ext uri="{FF2B5EF4-FFF2-40B4-BE49-F238E27FC236}">
                <a16:creationId xmlns:a16="http://schemas.microsoft.com/office/drawing/2014/main" id="{D953A56C-EE0E-48B1-902B-74B251BAA6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56" y="921544"/>
            <a:ext cx="5676900" cy="42767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6DA289-3CD6-4191-8777-5CAD22D352C5}"/>
              </a:ext>
            </a:extLst>
          </p:cNvPr>
          <p:cNvSpPr txBox="1"/>
          <p:nvPr/>
        </p:nvSpPr>
        <p:spPr>
          <a:xfrm>
            <a:off x="4250251" y="644545"/>
            <a:ext cx="591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E16FA2-9FA6-42EC-A896-5B0E81AE323B}"/>
              </a:ext>
            </a:extLst>
          </p:cNvPr>
          <p:cNvSpPr txBox="1"/>
          <p:nvPr/>
        </p:nvSpPr>
        <p:spPr>
          <a:xfrm>
            <a:off x="4730726" y="644544"/>
            <a:ext cx="6390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AIMP1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64B0B5-8FBD-4658-B19C-152550AE1F57}"/>
              </a:ext>
            </a:extLst>
          </p:cNvPr>
          <p:cNvSpPr txBox="1"/>
          <p:nvPr/>
        </p:nvSpPr>
        <p:spPr>
          <a:xfrm>
            <a:off x="5246288" y="644185"/>
            <a:ext cx="5206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LPS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FCBA14-2C89-449C-B2DE-C91478E00F93}"/>
              </a:ext>
            </a:extLst>
          </p:cNvPr>
          <p:cNvSpPr txBox="1"/>
          <p:nvPr/>
        </p:nvSpPr>
        <p:spPr>
          <a:xfrm>
            <a:off x="4646404" y="5336768"/>
            <a:ext cx="59988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Il-1β</a:t>
            </a:r>
            <a:endParaRPr lang="ko-KR" alt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EDCCC376-8940-4BC9-84E2-9F7549B7B537}"/>
              </a:ext>
            </a:extLst>
          </p:cNvPr>
          <p:cNvCxnSpPr>
            <a:cxnSpLocks/>
          </p:cNvCxnSpPr>
          <p:nvPr/>
        </p:nvCxnSpPr>
        <p:spPr>
          <a:xfrm>
            <a:off x="4161254" y="5247568"/>
            <a:ext cx="0" cy="53578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863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481B92-18B9-4F74-A2C2-C7B0799CA297}"/>
              </a:ext>
            </a:extLst>
          </p:cNvPr>
          <p:cNvSpPr txBox="1"/>
          <p:nvPr/>
        </p:nvSpPr>
        <p:spPr>
          <a:xfrm>
            <a:off x="0" y="0"/>
            <a:ext cx="1184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2D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그림 3" descr="텍스트, 실내, 은색이(가) 표시된 사진&#10;&#10;자동 생성된 설명">
            <a:extLst>
              <a:ext uri="{FF2B5EF4-FFF2-40B4-BE49-F238E27FC236}">
                <a16:creationId xmlns:a16="http://schemas.microsoft.com/office/drawing/2014/main" id="{81956DF1-809A-47C6-AD20-BC6533A63C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56" y="921544"/>
            <a:ext cx="5676900" cy="42767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52400DB-3339-458D-B149-82959ACEF3A3}"/>
              </a:ext>
            </a:extLst>
          </p:cNvPr>
          <p:cNvSpPr txBox="1"/>
          <p:nvPr/>
        </p:nvSpPr>
        <p:spPr>
          <a:xfrm>
            <a:off x="754576" y="644545"/>
            <a:ext cx="591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116C75-4B69-4CA8-90C3-6DE26FB499EA}"/>
              </a:ext>
            </a:extLst>
          </p:cNvPr>
          <p:cNvSpPr txBox="1"/>
          <p:nvPr/>
        </p:nvSpPr>
        <p:spPr>
          <a:xfrm>
            <a:off x="1235051" y="644544"/>
            <a:ext cx="6390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AIMP1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044350-E359-4DD8-8371-5669B5928090}"/>
              </a:ext>
            </a:extLst>
          </p:cNvPr>
          <p:cNvSpPr txBox="1"/>
          <p:nvPr/>
        </p:nvSpPr>
        <p:spPr>
          <a:xfrm>
            <a:off x="1750613" y="644185"/>
            <a:ext cx="5206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LPS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70A1603C-7B98-4A5A-BB8C-1AFF78604535}"/>
              </a:ext>
            </a:extLst>
          </p:cNvPr>
          <p:cNvCxnSpPr>
            <a:cxnSpLocks/>
          </p:cNvCxnSpPr>
          <p:nvPr/>
        </p:nvCxnSpPr>
        <p:spPr>
          <a:xfrm>
            <a:off x="2370554" y="5276143"/>
            <a:ext cx="0" cy="53578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D8EA2F8-1A9C-4054-80C7-AC90CC1D5C15}"/>
              </a:ext>
            </a:extLst>
          </p:cNvPr>
          <p:cNvSpPr txBox="1"/>
          <p:nvPr/>
        </p:nvSpPr>
        <p:spPr>
          <a:xfrm>
            <a:off x="1150729" y="5405533"/>
            <a:ext cx="59988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Il-6</a:t>
            </a:r>
            <a:endParaRPr lang="ko-KR" alt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798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이(가) 표시된 사진&#10;&#10;자동 생성된 설명">
            <a:extLst>
              <a:ext uri="{FF2B5EF4-FFF2-40B4-BE49-F238E27FC236}">
                <a16:creationId xmlns:a16="http://schemas.microsoft.com/office/drawing/2014/main" id="{85C64978-E8E6-46A2-A6F3-9047D32134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56" y="921544"/>
            <a:ext cx="5676900" cy="42767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4DCE04-1C4B-44B4-9A79-DA5BDD1745F7}"/>
              </a:ext>
            </a:extLst>
          </p:cNvPr>
          <p:cNvSpPr txBox="1"/>
          <p:nvPr/>
        </p:nvSpPr>
        <p:spPr>
          <a:xfrm>
            <a:off x="2545276" y="644545"/>
            <a:ext cx="591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443602-BA78-488E-80CB-7E9F62BF5A5F}"/>
              </a:ext>
            </a:extLst>
          </p:cNvPr>
          <p:cNvSpPr txBox="1"/>
          <p:nvPr/>
        </p:nvSpPr>
        <p:spPr>
          <a:xfrm>
            <a:off x="3025751" y="644544"/>
            <a:ext cx="6390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AIMP1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DDE764-93A9-48FB-966B-CF957E241B78}"/>
              </a:ext>
            </a:extLst>
          </p:cNvPr>
          <p:cNvSpPr txBox="1"/>
          <p:nvPr/>
        </p:nvSpPr>
        <p:spPr>
          <a:xfrm>
            <a:off x="3541313" y="644185"/>
            <a:ext cx="5206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LPS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79E7EAA3-7138-4E07-83D7-C09EF58405AB}"/>
              </a:ext>
            </a:extLst>
          </p:cNvPr>
          <p:cNvCxnSpPr>
            <a:cxnSpLocks/>
          </p:cNvCxnSpPr>
          <p:nvPr/>
        </p:nvCxnSpPr>
        <p:spPr>
          <a:xfrm>
            <a:off x="2416274" y="5276143"/>
            <a:ext cx="0" cy="53578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E4243F29-6C0E-46D5-807E-1239716BA3B9}"/>
              </a:ext>
            </a:extLst>
          </p:cNvPr>
          <p:cNvCxnSpPr>
            <a:cxnSpLocks/>
          </p:cNvCxnSpPr>
          <p:nvPr/>
        </p:nvCxnSpPr>
        <p:spPr>
          <a:xfrm>
            <a:off x="4168874" y="5276143"/>
            <a:ext cx="0" cy="53578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FE40AEC-1BE6-46DC-AE44-2A96BA63291B}"/>
              </a:ext>
            </a:extLst>
          </p:cNvPr>
          <p:cNvSpPr txBox="1"/>
          <p:nvPr/>
        </p:nvSpPr>
        <p:spPr>
          <a:xfrm>
            <a:off x="2992632" y="5405533"/>
            <a:ext cx="59988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Tnf</a:t>
            </a:r>
            <a:r>
              <a:rPr lang="en-US" altLang="ko-K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-α</a:t>
            </a:r>
            <a:endParaRPr lang="ko-KR" alt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A65659-F583-420F-8F26-98F0EE5F1626}"/>
              </a:ext>
            </a:extLst>
          </p:cNvPr>
          <p:cNvSpPr txBox="1"/>
          <p:nvPr/>
        </p:nvSpPr>
        <p:spPr>
          <a:xfrm>
            <a:off x="0" y="0"/>
            <a:ext cx="1184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2D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740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어두운, 밤하늘이(가) 표시된 사진&#10;&#10;자동 생성된 설명">
            <a:extLst>
              <a:ext uri="{FF2B5EF4-FFF2-40B4-BE49-F238E27FC236}">
                <a16:creationId xmlns:a16="http://schemas.microsoft.com/office/drawing/2014/main" id="{80569193-F79B-4D0A-B96D-911FAC95AC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69" y="973931"/>
            <a:ext cx="5553075" cy="4171950"/>
          </a:xfrm>
          <a:prstGeom prst="rect">
            <a:avLst/>
          </a:prstGeom>
        </p:spPr>
      </p:pic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E5550984-139D-4282-ADCF-BD01CAE997B9}"/>
              </a:ext>
            </a:extLst>
          </p:cNvPr>
          <p:cNvCxnSpPr>
            <a:cxnSpLocks/>
          </p:cNvCxnSpPr>
          <p:nvPr/>
        </p:nvCxnSpPr>
        <p:spPr>
          <a:xfrm>
            <a:off x="2401034" y="5238043"/>
            <a:ext cx="0" cy="53578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11A3490C-A08E-4518-A352-B0EE111B7D92}"/>
              </a:ext>
            </a:extLst>
          </p:cNvPr>
          <p:cNvCxnSpPr>
            <a:cxnSpLocks/>
          </p:cNvCxnSpPr>
          <p:nvPr/>
        </p:nvCxnSpPr>
        <p:spPr>
          <a:xfrm>
            <a:off x="4130774" y="5238043"/>
            <a:ext cx="0" cy="53578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601383F-8AF9-46C1-B1E8-5EAF9C2525FD}"/>
              </a:ext>
            </a:extLst>
          </p:cNvPr>
          <p:cNvSpPr txBox="1"/>
          <p:nvPr/>
        </p:nvSpPr>
        <p:spPr>
          <a:xfrm>
            <a:off x="2965962" y="5367433"/>
            <a:ext cx="59988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Gapdh</a:t>
            </a:r>
            <a:endParaRPr lang="ko-KR" alt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AACFC1-7D36-4C22-A778-22E7496CED7C}"/>
              </a:ext>
            </a:extLst>
          </p:cNvPr>
          <p:cNvSpPr txBox="1"/>
          <p:nvPr/>
        </p:nvSpPr>
        <p:spPr>
          <a:xfrm>
            <a:off x="0" y="0"/>
            <a:ext cx="1184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2D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C02E28-D88D-40CD-AC54-A81C67EC4E5C}"/>
              </a:ext>
            </a:extLst>
          </p:cNvPr>
          <p:cNvSpPr txBox="1"/>
          <p:nvPr/>
        </p:nvSpPr>
        <p:spPr>
          <a:xfrm>
            <a:off x="2469076" y="636925"/>
            <a:ext cx="591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067B22-2145-4BB4-B79D-61749E7568F4}"/>
              </a:ext>
            </a:extLst>
          </p:cNvPr>
          <p:cNvSpPr txBox="1"/>
          <p:nvPr/>
        </p:nvSpPr>
        <p:spPr>
          <a:xfrm>
            <a:off x="2949551" y="636924"/>
            <a:ext cx="6390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AIMP1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3CA166-831C-411D-BAF6-AA261B406E1F}"/>
              </a:ext>
            </a:extLst>
          </p:cNvPr>
          <p:cNvSpPr txBox="1"/>
          <p:nvPr/>
        </p:nvSpPr>
        <p:spPr>
          <a:xfrm>
            <a:off x="3465113" y="636565"/>
            <a:ext cx="5206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LPS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793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E80567-8B9D-40A8-A2DD-BB1847FEEDB8}"/>
              </a:ext>
            </a:extLst>
          </p:cNvPr>
          <p:cNvSpPr txBox="1"/>
          <p:nvPr/>
        </p:nvSpPr>
        <p:spPr>
          <a:xfrm>
            <a:off x="0" y="0"/>
            <a:ext cx="1184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3D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5B7B766-3006-4DF5-825E-727838AF92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84365" y="0"/>
            <a:ext cx="4326022" cy="611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62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246E30-BCF4-4794-9B12-569CB1D51DDB}"/>
              </a:ext>
            </a:extLst>
          </p:cNvPr>
          <p:cNvSpPr txBox="1"/>
          <p:nvPr/>
        </p:nvSpPr>
        <p:spPr>
          <a:xfrm>
            <a:off x="0" y="0"/>
            <a:ext cx="1184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3D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46A6F98-045F-41A6-B5F6-AFF5A39A69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365" y="0"/>
            <a:ext cx="4326022" cy="611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10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D91EB8-1F90-48E8-A445-D13CFE43CE27}"/>
              </a:ext>
            </a:extLst>
          </p:cNvPr>
          <p:cNvSpPr txBox="1"/>
          <p:nvPr/>
        </p:nvSpPr>
        <p:spPr>
          <a:xfrm>
            <a:off x="0" y="0"/>
            <a:ext cx="1184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4A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3C2467D-E49D-44C0-99AF-EE54020BDB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868"/>
          <a:stretch/>
        </p:blipFill>
        <p:spPr>
          <a:xfrm>
            <a:off x="1184365" y="0"/>
            <a:ext cx="4935448" cy="329077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A3E257D-86E5-489A-BF85-6872C0EA13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83"/>
          <a:stretch/>
        </p:blipFill>
        <p:spPr>
          <a:xfrm>
            <a:off x="1184365" y="3304887"/>
            <a:ext cx="4935448" cy="281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313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1761</TotalTime>
  <Words>111</Words>
  <Application>Microsoft Office PowerPoint</Application>
  <PresentationFormat>사용자 지정</PresentationFormat>
  <Paragraphs>77</Paragraphs>
  <Slides>11</Slides>
  <Notes>11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7" baseType="lpstr">
      <vt:lpstr>맑은 고딕</vt:lpstr>
      <vt:lpstr>Arial</vt:lpstr>
      <vt:lpstr>Calibri</vt:lpstr>
      <vt:lpstr>Calibri Light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오예빈[ 대학원석·박사통합과정재학 / 생명과학과 ]</dc:creator>
  <cp:lastModifiedBy>오예빈[ 대학원석·박사통합과정수료연구(재학) / 생명과학과 ]</cp:lastModifiedBy>
  <cp:revision>201</cp:revision>
  <dcterms:created xsi:type="dcterms:W3CDTF">2021-11-16T07:23:48Z</dcterms:created>
  <dcterms:modified xsi:type="dcterms:W3CDTF">2022-03-22T05:55:04Z</dcterms:modified>
</cp:coreProperties>
</file>