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4" r:id="rId2"/>
    <p:sldId id="278" r:id="rId3"/>
    <p:sldId id="257" r:id="rId4"/>
    <p:sldId id="27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40D2"/>
    <a:srgbClr val="F39F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20" autoAdjust="0"/>
    <p:restoredTop sz="94668"/>
  </p:normalViewPr>
  <p:slideViewPr>
    <p:cSldViewPr snapToGrid="0" snapToObjects="1">
      <p:cViewPr varScale="1">
        <p:scale>
          <a:sx n="166" d="100"/>
          <a:sy n="166" d="100"/>
        </p:scale>
        <p:origin x="150" y="5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A6F1BF-BC29-8F40-8B8D-99E311E85D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0DE53CA-3985-7640-9BF4-7674570753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58B7CCE-C6DB-834B-9AA1-79A73D918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C950D-4CAE-8146-98E8-8ED91AC7688E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C42224-643C-5641-83F1-FB2041881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F748C8B-4F54-4F46-B1F9-20F69F7F1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CF7EB-524A-E444-8491-E1C808CBA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965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F95499-1D9C-E440-A4D7-A0AAFAB59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344C35C-076A-7E45-AEB9-B6B9C62AE5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C90B606-2A00-024E-9E42-AA7FC8E60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C950D-4CAE-8146-98E8-8ED91AC7688E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9F4ED22-931D-BB4B-A120-F6F556F49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45CDAFE-4633-3E4F-9C8A-981676381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CF7EB-524A-E444-8491-E1C808CBA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105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8F8B204-5D61-7A45-86B9-CD2CC7938B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FC8BD48-F643-8640-B87D-D9058C94C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1B51925-8A00-6C42-9A0A-F57EEA50E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C950D-4CAE-8146-98E8-8ED91AC7688E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32DFD97-B255-EE45-97D4-417F599C3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50063D1-CB8B-D646-80D3-98663A902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CF7EB-524A-E444-8491-E1C808CBA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57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05E007-21FA-C541-81DE-7132CABEA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5B299E3-FA76-7142-B2D6-8F92C8BD86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68BC784-0B03-A84F-B33A-0A2EAE5A0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C950D-4CAE-8146-98E8-8ED91AC7688E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66E78A-E2D8-1144-A437-84C7782C2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0730C3E-BD50-AC4C-814C-4FA1D559A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CF7EB-524A-E444-8491-E1C808CBA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092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7182DC-A7A7-584C-A3BE-64C98EE52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C615700-A9CF-AB45-A5E7-767D0D3A69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6D52112-35A7-1F4C-9391-FCAE98802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C950D-4CAE-8146-98E8-8ED91AC7688E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C4E5A1B-534C-F24F-BE21-E3DA6E2B5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FE5F6E1-2E35-FE42-9126-DB99718EA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CF7EB-524A-E444-8491-E1C808CBA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147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34D618-B799-6B4E-96A8-52C560C56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E6AE536-7CEA-5445-87EF-F0D07010E9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3A40D99-93A5-484A-874D-E8F6A8246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0AC0228-2351-594F-86D0-5CFC2A431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C950D-4CAE-8146-98E8-8ED91AC7688E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A4E19BA-0819-E84F-932D-DE4FD2F40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9A8E6AD-8D89-9C4D-A124-09FB9BE51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CF7EB-524A-E444-8491-E1C808CBA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014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D0051D-9BF3-9D40-A875-5F3E77C78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9CF2EC6-BD2B-5145-8DA3-AA65A0BAD3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DAA05F3-BAFF-A040-B380-03D4E905B9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7EAE91A-99A4-4C4F-B0C8-9A94151D40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EDFC62E-764D-0740-937A-07FBCB40E5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0407260-0DED-6C4E-9482-282DD0B48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C950D-4CAE-8146-98E8-8ED91AC7688E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7F0FA28-547D-394C-ABC2-F921A15BE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D60D90E-F654-F24F-8302-AD21CF88E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CF7EB-524A-E444-8491-E1C808CBA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293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427A2A3-7A18-1547-A942-43C877CF7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87678E7-E867-D446-B461-2487270CB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C950D-4CAE-8146-98E8-8ED91AC7688E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C2A6D78-2970-EE43-A867-4B649BA23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2BFD116-54E2-BF47-9246-DC398B361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CF7EB-524A-E444-8491-E1C808CBA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664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F68995C-3FBA-C847-8374-7ED79B617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C950D-4CAE-8146-98E8-8ED91AC7688E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CFE72C6-FB5F-244E-8397-21FE6E866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95ABB4F-8F8D-5149-9925-64D8BCFDD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CF7EB-524A-E444-8491-E1C808CBA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869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F44785-E9B3-2F41-A609-DF3263678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E06672F-0952-4441-8F6B-23855B6C7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D7D49FE-8D75-C240-97EE-D2B24890DA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08DAFF2-416F-4043-ABA6-96800C5D2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C950D-4CAE-8146-98E8-8ED91AC7688E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1CF57A9-0A2B-704B-8C78-DAF01DE1A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5165A2F-1187-1446-8ECF-266B96758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CF7EB-524A-E444-8491-E1C808CBA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644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61EC13-B96C-714C-AE31-96AB12F3D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1C8127D-1C1E-2243-84C2-B29CA38DE6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040E231-D0CF-3743-97AE-A69D5121A2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4A5FF17-7E21-0649-85F9-753B05D2A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C950D-4CAE-8146-98E8-8ED91AC7688E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A18EBB2-53D1-5345-B6ED-EB4E68CDC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E87CD0D-8F87-A34A-B973-5527D1A7C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CF7EB-524A-E444-8491-E1C808CBA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997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3089AB8-9312-6845-9E7D-52820B05C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4658ABA-7FAB-EE49-AC7B-EF11A872F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820D0E5-82ED-1B4D-893E-BE20F1A7F8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C950D-4CAE-8146-98E8-8ED91AC7688E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2A6FB02-41E2-1040-816A-3263F7594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C220492-22D3-9644-BC09-5F481A0671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6CF7EB-524A-E444-8491-E1C808CBA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945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2.mp4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5" Type="http://schemas.microsoft.com/office/2007/relationships/media" Target="../media/media3.mp4"/><Relationship Id="rId10" Type="http://schemas.openxmlformats.org/officeDocument/2006/relationships/image" Target="../media/image3.png"/><Relationship Id="rId4" Type="http://schemas.openxmlformats.org/officeDocument/2006/relationships/video" Target="../media/media2.mp4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6.mp4"/><Relationship Id="rId7" Type="http://schemas.openxmlformats.org/officeDocument/2006/relationships/image" Target="../media/image6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6.mp4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ar bbb_F26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89657" y="2460601"/>
            <a:ext cx="3502428" cy="2582877"/>
          </a:xfrm>
          <a:prstGeom prst="rect">
            <a:avLst/>
          </a:prstGeom>
        </p:spPr>
      </p:pic>
      <p:pic>
        <p:nvPicPr>
          <p:cNvPr id="3" name="Car bbb_F269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729707" y="2463789"/>
            <a:ext cx="3493784" cy="2576502"/>
          </a:xfrm>
          <a:prstGeom prst="rect">
            <a:avLst/>
          </a:prstGeom>
        </p:spPr>
      </p:pic>
      <p:pic>
        <p:nvPicPr>
          <p:cNvPr id="4" name="Car bbb no T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02008" y="2448012"/>
            <a:ext cx="3515177" cy="259227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19955" y="2152824"/>
            <a:ext cx="2721472" cy="2559990"/>
            <a:chOff x="545097" y="1947995"/>
            <a:chExt cx="2721472" cy="2559990"/>
          </a:xfrm>
        </p:grpSpPr>
        <p:grpSp>
          <p:nvGrpSpPr>
            <p:cNvPr id="6" name="Group 5"/>
            <p:cNvGrpSpPr>
              <a:grpSpLocks noChangeAspect="1"/>
            </p:cNvGrpSpPr>
            <p:nvPr/>
          </p:nvGrpSpPr>
          <p:grpSpPr>
            <a:xfrm>
              <a:off x="545097" y="2444657"/>
              <a:ext cx="300865" cy="2063328"/>
              <a:chOff x="4714894" y="2602125"/>
              <a:chExt cx="379600" cy="260019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4849741" y="3158633"/>
                <a:ext cx="70184" cy="110285"/>
              </a:xfrm>
              <a:prstGeom prst="rect">
                <a:avLst/>
              </a:prstGeom>
              <a:solidFill>
                <a:srgbClr val="4F81BD">
                  <a:lumMod val="20000"/>
                  <a:lumOff val="80000"/>
                </a:srgbClr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CA" sz="1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9" name="Group 8"/>
              <p:cNvGrpSpPr/>
              <p:nvPr/>
            </p:nvGrpSpPr>
            <p:grpSpPr>
              <a:xfrm>
                <a:off x="4719468" y="3609333"/>
                <a:ext cx="336248" cy="1592982"/>
                <a:chOff x="7093148" y="3294958"/>
                <a:chExt cx="515157" cy="2259882"/>
              </a:xfrm>
            </p:grpSpPr>
            <p:sp>
              <p:nvSpPr>
                <p:cNvPr id="17" name="Rectangle 16"/>
                <p:cNvSpPr/>
                <p:nvPr/>
              </p:nvSpPr>
              <p:spPr>
                <a:xfrm>
                  <a:off x="7294438" y="3294958"/>
                  <a:ext cx="125296" cy="1430000"/>
                </a:xfrm>
                <a:prstGeom prst="rect">
                  <a:avLst/>
                </a:prstGeom>
                <a:solidFill>
                  <a:srgbClr val="F79646">
                    <a:lumMod val="60000"/>
                    <a:lumOff val="40000"/>
                  </a:srgbClr>
                </a:solidFill>
                <a:ln w="254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CA" sz="10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8" name="Freeform 17"/>
                <p:cNvSpPr/>
                <p:nvPr/>
              </p:nvSpPr>
              <p:spPr>
                <a:xfrm>
                  <a:off x="7196094" y="3892915"/>
                  <a:ext cx="303849" cy="740461"/>
                </a:xfrm>
                <a:custGeom>
                  <a:avLst/>
                  <a:gdLst>
                    <a:gd name="connsiteX0" fmla="*/ 0 w 630936"/>
                    <a:gd name="connsiteY0" fmla="*/ 27432 h 960120"/>
                    <a:gd name="connsiteX1" fmla="*/ 137160 w 630936"/>
                    <a:gd name="connsiteY1" fmla="*/ 246888 h 960120"/>
                    <a:gd name="connsiteX2" fmla="*/ 210312 w 630936"/>
                    <a:gd name="connsiteY2" fmla="*/ 27432 h 960120"/>
                    <a:gd name="connsiteX3" fmla="*/ 301752 w 630936"/>
                    <a:gd name="connsiteY3" fmla="*/ 246888 h 960120"/>
                    <a:gd name="connsiteX4" fmla="*/ 411480 w 630936"/>
                    <a:gd name="connsiteY4" fmla="*/ 64008 h 960120"/>
                    <a:gd name="connsiteX5" fmla="*/ 512064 w 630936"/>
                    <a:gd name="connsiteY5" fmla="*/ 246888 h 960120"/>
                    <a:gd name="connsiteX6" fmla="*/ 621792 w 630936"/>
                    <a:gd name="connsiteY6" fmla="*/ 0 h 960120"/>
                    <a:gd name="connsiteX7" fmla="*/ 630936 w 630936"/>
                    <a:gd name="connsiteY7" fmla="*/ 960120 h 960120"/>
                    <a:gd name="connsiteX8" fmla="*/ 27432 w 630936"/>
                    <a:gd name="connsiteY8" fmla="*/ 960120 h 960120"/>
                    <a:gd name="connsiteX0" fmla="*/ 0 w 630936"/>
                    <a:gd name="connsiteY0" fmla="*/ 27432 h 960120"/>
                    <a:gd name="connsiteX1" fmla="*/ 137160 w 630936"/>
                    <a:gd name="connsiteY1" fmla="*/ 246888 h 960120"/>
                    <a:gd name="connsiteX2" fmla="*/ 210312 w 630936"/>
                    <a:gd name="connsiteY2" fmla="*/ 27432 h 960120"/>
                    <a:gd name="connsiteX3" fmla="*/ 301752 w 630936"/>
                    <a:gd name="connsiteY3" fmla="*/ 246888 h 960120"/>
                    <a:gd name="connsiteX4" fmla="*/ 411480 w 630936"/>
                    <a:gd name="connsiteY4" fmla="*/ 64008 h 960120"/>
                    <a:gd name="connsiteX5" fmla="*/ 512064 w 630936"/>
                    <a:gd name="connsiteY5" fmla="*/ 246888 h 960120"/>
                    <a:gd name="connsiteX6" fmla="*/ 621792 w 630936"/>
                    <a:gd name="connsiteY6" fmla="*/ 0 h 960120"/>
                    <a:gd name="connsiteX7" fmla="*/ 630936 w 630936"/>
                    <a:gd name="connsiteY7" fmla="*/ 960120 h 960120"/>
                    <a:gd name="connsiteX8" fmla="*/ 27432 w 630936"/>
                    <a:gd name="connsiteY8" fmla="*/ 960120 h 960120"/>
                    <a:gd name="connsiteX9" fmla="*/ 0 w 630936"/>
                    <a:gd name="connsiteY9" fmla="*/ 27432 h 960120"/>
                    <a:gd name="connsiteX0" fmla="*/ 0 w 630936"/>
                    <a:gd name="connsiteY0" fmla="*/ 27432 h 996526"/>
                    <a:gd name="connsiteX1" fmla="*/ 137160 w 630936"/>
                    <a:gd name="connsiteY1" fmla="*/ 246888 h 996526"/>
                    <a:gd name="connsiteX2" fmla="*/ 210312 w 630936"/>
                    <a:gd name="connsiteY2" fmla="*/ 27432 h 996526"/>
                    <a:gd name="connsiteX3" fmla="*/ 301752 w 630936"/>
                    <a:gd name="connsiteY3" fmla="*/ 246888 h 996526"/>
                    <a:gd name="connsiteX4" fmla="*/ 411480 w 630936"/>
                    <a:gd name="connsiteY4" fmla="*/ 64008 h 996526"/>
                    <a:gd name="connsiteX5" fmla="*/ 512064 w 630936"/>
                    <a:gd name="connsiteY5" fmla="*/ 246888 h 996526"/>
                    <a:gd name="connsiteX6" fmla="*/ 621792 w 630936"/>
                    <a:gd name="connsiteY6" fmla="*/ 0 h 996526"/>
                    <a:gd name="connsiteX7" fmla="*/ 630936 w 630936"/>
                    <a:gd name="connsiteY7" fmla="*/ 960120 h 996526"/>
                    <a:gd name="connsiteX8" fmla="*/ 27432 w 630936"/>
                    <a:gd name="connsiteY8" fmla="*/ 960120 h 996526"/>
                    <a:gd name="connsiteX9" fmla="*/ 0 w 630936"/>
                    <a:gd name="connsiteY9" fmla="*/ 27432 h 996526"/>
                    <a:gd name="connsiteX0" fmla="*/ 0 w 630936"/>
                    <a:gd name="connsiteY0" fmla="*/ 27432 h 996526"/>
                    <a:gd name="connsiteX1" fmla="*/ 137160 w 630936"/>
                    <a:gd name="connsiteY1" fmla="*/ 246888 h 996526"/>
                    <a:gd name="connsiteX2" fmla="*/ 210312 w 630936"/>
                    <a:gd name="connsiteY2" fmla="*/ 27432 h 996526"/>
                    <a:gd name="connsiteX3" fmla="*/ 301752 w 630936"/>
                    <a:gd name="connsiteY3" fmla="*/ 246888 h 996526"/>
                    <a:gd name="connsiteX4" fmla="*/ 411480 w 630936"/>
                    <a:gd name="connsiteY4" fmla="*/ 64008 h 996526"/>
                    <a:gd name="connsiteX5" fmla="*/ 512064 w 630936"/>
                    <a:gd name="connsiteY5" fmla="*/ 246888 h 996526"/>
                    <a:gd name="connsiteX6" fmla="*/ 621792 w 630936"/>
                    <a:gd name="connsiteY6" fmla="*/ 0 h 996526"/>
                    <a:gd name="connsiteX7" fmla="*/ 630936 w 630936"/>
                    <a:gd name="connsiteY7" fmla="*/ 960120 h 996526"/>
                    <a:gd name="connsiteX8" fmla="*/ 27432 w 630936"/>
                    <a:gd name="connsiteY8" fmla="*/ 960120 h 996526"/>
                    <a:gd name="connsiteX9" fmla="*/ 0 w 630936"/>
                    <a:gd name="connsiteY9" fmla="*/ 27432 h 996526"/>
                    <a:gd name="connsiteX0" fmla="*/ 0 w 630936"/>
                    <a:gd name="connsiteY0" fmla="*/ 27432 h 1013460"/>
                    <a:gd name="connsiteX1" fmla="*/ 137160 w 630936"/>
                    <a:gd name="connsiteY1" fmla="*/ 246888 h 1013460"/>
                    <a:gd name="connsiteX2" fmla="*/ 210312 w 630936"/>
                    <a:gd name="connsiteY2" fmla="*/ 27432 h 1013460"/>
                    <a:gd name="connsiteX3" fmla="*/ 301752 w 630936"/>
                    <a:gd name="connsiteY3" fmla="*/ 246888 h 1013460"/>
                    <a:gd name="connsiteX4" fmla="*/ 411480 w 630936"/>
                    <a:gd name="connsiteY4" fmla="*/ 64008 h 1013460"/>
                    <a:gd name="connsiteX5" fmla="*/ 512064 w 630936"/>
                    <a:gd name="connsiteY5" fmla="*/ 246888 h 1013460"/>
                    <a:gd name="connsiteX6" fmla="*/ 621792 w 630936"/>
                    <a:gd name="connsiteY6" fmla="*/ 0 h 1013460"/>
                    <a:gd name="connsiteX7" fmla="*/ 630936 w 630936"/>
                    <a:gd name="connsiteY7" fmla="*/ 960120 h 1013460"/>
                    <a:gd name="connsiteX8" fmla="*/ 27432 w 630936"/>
                    <a:gd name="connsiteY8" fmla="*/ 960120 h 1013460"/>
                    <a:gd name="connsiteX9" fmla="*/ 0 w 630936"/>
                    <a:gd name="connsiteY9" fmla="*/ 27432 h 1013460"/>
                    <a:gd name="connsiteX0" fmla="*/ 0 w 630936"/>
                    <a:gd name="connsiteY0" fmla="*/ 27432 h 1035228"/>
                    <a:gd name="connsiteX1" fmla="*/ 137160 w 630936"/>
                    <a:gd name="connsiteY1" fmla="*/ 246888 h 1035228"/>
                    <a:gd name="connsiteX2" fmla="*/ 210312 w 630936"/>
                    <a:gd name="connsiteY2" fmla="*/ 27432 h 1035228"/>
                    <a:gd name="connsiteX3" fmla="*/ 301752 w 630936"/>
                    <a:gd name="connsiteY3" fmla="*/ 246888 h 1035228"/>
                    <a:gd name="connsiteX4" fmla="*/ 411480 w 630936"/>
                    <a:gd name="connsiteY4" fmla="*/ 64008 h 1035228"/>
                    <a:gd name="connsiteX5" fmla="*/ 512064 w 630936"/>
                    <a:gd name="connsiteY5" fmla="*/ 246888 h 1035228"/>
                    <a:gd name="connsiteX6" fmla="*/ 621792 w 630936"/>
                    <a:gd name="connsiteY6" fmla="*/ 0 h 1035228"/>
                    <a:gd name="connsiteX7" fmla="*/ 630936 w 630936"/>
                    <a:gd name="connsiteY7" fmla="*/ 960120 h 1035228"/>
                    <a:gd name="connsiteX8" fmla="*/ 27432 w 630936"/>
                    <a:gd name="connsiteY8" fmla="*/ 960120 h 1035228"/>
                    <a:gd name="connsiteX9" fmla="*/ 0 w 630936"/>
                    <a:gd name="connsiteY9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10312 w 633513"/>
                    <a:gd name="connsiteY2" fmla="*/ 27432 h 1035228"/>
                    <a:gd name="connsiteX3" fmla="*/ 301752 w 633513"/>
                    <a:gd name="connsiteY3" fmla="*/ 246888 h 1035228"/>
                    <a:gd name="connsiteX4" fmla="*/ 411480 w 633513"/>
                    <a:gd name="connsiteY4" fmla="*/ 64008 h 1035228"/>
                    <a:gd name="connsiteX5" fmla="*/ 512064 w 633513"/>
                    <a:gd name="connsiteY5" fmla="*/ 246888 h 1035228"/>
                    <a:gd name="connsiteX6" fmla="*/ 621792 w 633513"/>
                    <a:gd name="connsiteY6" fmla="*/ 0 h 1035228"/>
                    <a:gd name="connsiteX7" fmla="*/ 630936 w 633513"/>
                    <a:gd name="connsiteY7" fmla="*/ 960120 h 1035228"/>
                    <a:gd name="connsiteX8" fmla="*/ 27432 w 633513"/>
                    <a:gd name="connsiteY8" fmla="*/ 960120 h 1035228"/>
                    <a:gd name="connsiteX9" fmla="*/ 0 w 633513"/>
                    <a:gd name="connsiteY9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10312 w 633513"/>
                    <a:gd name="connsiteY2" fmla="*/ 27432 h 1035228"/>
                    <a:gd name="connsiteX3" fmla="*/ 301752 w 633513"/>
                    <a:gd name="connsiteY3" fmla="*/ 246888 h 1035228"/>
                    <a:gd name="connsiteX4" fmla="*/ 411480 w 633513"/>
                    <a:gd name="connsiteY4" fmla="*/ 64008 h 1035228"/>
                    <a:gd name="connsiteX5" fmla="*/ 621792 w 633513"/>
                    <a:gd name="connsiteY5" fmla="*/ 0 h 1035228"/>
                    <a:gd name="connsiteX6" fmla="*/ 630936 w 633513"/>
                    <a:gd name="connsiteY6" fmla="*/ 960120 h 1035228"/>
                    <a:gd name="connsiteX7" fmla="*/ 27432 w 633513"/>
                    <a:gd name="connsiteY7" fmla="*/ 960120 h 1035228"/>
                    <a:gd name="connsiteX8" fmla="*/ 0 w 633513"/>
                    <a:gd name="connsiteY8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10312 w 633513"/>
                    <a:gd name="connsiteY2" fmla="*/ 27432 h 1035228"/>
                    <a:gd name="connsiteX3" fmla="*/ 301752 w 633513"/>
                    <a:gd name="connsiteY3" fmla="*/ 246888 h 1035228"/>
                    <a:gd name="connsiteX4" fmla="*/ 621792 w 633513"/>
                    <a:gd name="connsiteY4" fmla="*/ 0 h 1035228"/>
                    <a:gd name="connsiteX5" fmla="*/ 630936 w 633513"/>
                    <a:gd name="connsiteY5" fmla="*/ 960120 h 1035228"/>
                    <a:gd name="connsiteX6" fmla="*/ 27432 w 633513"/>
                    <a:gd name="connsiteY6" fmla="*/ 960120 h 1035228"/>
                    <a:gd name="connsiteX7" fmla="*/ 0 w 633513"/>
                    <a:gd name="connsiteY7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10312 w 633513"/>
                    <a:gd name="connsiteY2" fmla="*/ 27432 h 1035228"/>
                    <a:gd name="connsiteX3" fmla="*/ 621792 w 633513"/>
                    <a:gd name="connsiteY3" fmla="*/ 0 h 1035228"/>
                    <a:gd name="connsiteX4" fmla="*/ 630936 w 633513"/>
                    <a:gd name="connsiteY4" fmla="*/ 960120 h 1035228"/>
                    <a:gd name="connsiteX5" fmla="*/ 27432 w 633513"/>
                    <a:gd name="connsiteY5" fmla="*/ 960120 h 1035228"/>
                    <a:gd name="connsiteX6" fmla="*/ 0 w 633513"/>
                    <a:gd name="connsiteY6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02692 w 633513"/>
                    <a:gd name="connsiteY2" fmla="*/ 58976 h 1035228"/>
                    <a:gd name="connsiteX3" fmla="*/ 210312 w 633513"/>
                    <a:gd name="connsiteY3" fmla="*/ 27432 h 1035228"/>
                    <a:gd name="connsiteX4" fmla="*/ 621792 w 633513"/>
                    <a:gd name="connsiteY4" fmla="*/ 0 h 1035228"/>
                    <a:gd name="connsiteX5" fmla="*/ 630936 w 633513"/>
                    <a:gd name="connsiteY5" fmla="*/ 960120 h 1035228"/>
                    <a:gd name="connsiteX6" fmla="*/ 27432 w 633513"/>
                    <a:gd name="connsiteY6" fmla="*/ 960120 h 1035228"/>
                    <a:gd name="connsiteX7" fmla="*/ 0 w 633513"/>
                    <a:gd name="connsiteY7" fmla="*/ 27432 h 1035228"/>
                    <a:gd name="connsiteX0" fmla="*/ 0 w 633513"/>
                    <a:gd name="connsiteY0" fmla="*/ 27432 h 1035228"/>
                    <a:gd name="connsiteX1" fmla="*/ 202692 w 633513"/>
                    <a:gd name="connsiteY1" fmla="*/ 58976 h 1035228"/>
                    <a:gd name="connsiteX2" fmla="*/ 210312 w 633513"/>
                    <a:gd name="connsiteY2" fmla="*/ 27432 h 1035228"/>
                    <a:gd name="connsiteX3" fmla="*/ 621792 w 633513"/>
                    <a:gd name="connsiteY3" fmla="*/ 0 h 1035228"/>
                    <a:gd name="connsiteX4" fmla="*/ 630936 w 633513"/>
                    <a:gd name="connsiteY4" fmla="*/ 960120 h 1035228"/>
                    <a:gd name="connsiteX5" fmla="*/ 27432 w 633513"/>
                    <a:gd name="connsiteY5" fmla="*/ 960120 h 1035228"/>
                    <a:gd name="connsiteX6" fmla="*/ 0 w 633513"/>
                    <a:gd name="connsiteY6" fmla="*/ 27432 h 1035228"/>
                    <a:gd name="connsiteX0" fmla="*/ 0 w 633513"/>
                    <a:gd name="connsiteY0" fmla="*/ 27432 h 1035228"/>
                    <a:gd name="connsiteX1" fmla="*/ 210312 w 633513"/>
                    <a:gd name="connsiteY1" fmla="*/ 27432 h 1035228"/>
                    <a:gd name="connsiteX2" fmla="*/ 621792 w 633513"/>
                    <a:gd name="connsiteY2" fmla="*/ 0 h 1035228"/>
                    <a:gd name="connsiteX3" fmla="*/ 630936 w 633513"/>
                    <a:gd name="connsiteY3" fmla="*/ 960120 h 1035228"/>
                    <a:gd name="connsiteX4" fmla="*/ 27432 w 633513"/>
                    <a:gd name="connsiteY4" fmla="*/ 960120 h 1035228"/>
                    <a:gd name="connsiteX5" fmla="*/ 0 w 633513"/>
                    <a:gd name="connsiteY5" fmla="*/ 27432 h 1035228"/>
                    <a:gd name="connsiteX0" fmla="*/ 0 w 633513"/>
                    <a:gd name="connsiteY0" fmla="*/ 27432 h 1035228"/>
                    <a:gd name="connsiteX1" fmla="*/ 621792 w 633513"/>
                    <a:gd name="connsiteY1" fmla="*/ 0 h 1035228"/>
                    <a:gd name="connsiteX2" fmla="*/ 630936 w 633513"/>
                    <a:gd name="connsiteY2" fmla="*/ 960120 h 1035228"/>
                    <a:gd name="connsiteX3" fmla="*/ 27432 w 633513"/>
                    <a:gd name="connsiteY3" fmla="*/ 960120 h 1035228"/>
                    <a:gd name="connsiteX4" fmla="*/ 0 w 633513"/>
                    <a:gd name="connsiteY4" fmla="*/ 27432 h 1035228"/>
                    <a:gd name="connsiteX0" fmla="*/ 0 w 616368"/>
                    <a:gd name="connsiteY0" fmla="*/ 46482 h 1035228"/>
                    <a:gd name="connsiteX1" fmla="*/ 604647 w 616368"/>
                    <a:gd name="connsiteY1" fmla="*/ 0 h 1035228"/>
                    <a:gd name="connsiteX2" fmla="*/ 613791 w 616368"/>
                    <a:gd name="connsiteY2" fmla="*/ 960120 h 1035228"/>
                    <a:gd name="connsiteX3" fmla="*/ 10287 w 616368"/>
                    <a:gd name="connsiteY3" fmla="*/ 960120 h 1035228"/>
                    <a:gd name="connsiteX4" fmla="*/ 0 w 616368"/>
                    <a:gd name="connsiteY4" fmla="*/ 46482 h 1035228"/>
                    <a:gd name="connsiteX0" fmla="*/ 0 w 620178"/>
                    <a:gd name="connsiteY0" fmla="*/ 10287 h 1035228"/>
                    <a:gd name="connsiteX1" fmla="*/ 608457 w 620178"/>
                    <a:gd name="connsiteY1" fmla="*/ 0 h 1035228"/>
                    <a:gd name="connsiteX2" fmla="*/ 617601 w 620178"/>
                    <a:gd name="connsiteY2" fmla="*/ 960120 h 1035228"/>
                    <a:gd name="connsiteX3" fmla="*/ 14097 w 620178"/>
                    <a:gd name="connsiteY3" fmla="*/ 960120 h 1035228"/>
                    <a:gd name="connsiteX4" fmla="*/ 0 w 620178"/>
                    <a:gd name="connsiteY4" fmla="*/ 10287 h 1035228"/>
                    <a:gd name="connsiteX0" fmla="*/ 0 w 620178"/>
                    <a:gd name="connsiteY0" fmla="*/ 10287 h 1035228"/>
                    <a:gd name="connsiteX1" fmla="*/ 608457 w 620178"/>
                    <a:gd name="connsiteY1" fmla="*/ 0 h 1035228"/>
                    <a:gd name="connsiteX2" fmla="*/ 617601 w 620178"/>
                    <a:gd name="connsiteY2" fmla="*/ 960120 h 1035228"/>
                    <a:gd name="connsiteX3" fmla="*/ 14097 w 620178"/>
                    <a:gd name="connsiteY3" fmla="*/ 960120 h 1035228"/>
                    <a:gd name="connsiteX4" fmla="*/ 0 w 620178"/>
                    <a:gd name="connsiteY4" fmla="*/ 10287 h 1035228"/>
                    <a:gd name="connsiteX0" fmla="*/ 0 w 620178"/>
                    <a:gd name="connsiteY0" fmla="*/ 10287 h 1035228"/>
                    <a:gd name="connsiteX1" fmla="*/ 608457 w 620178"/>
                    <a:gd name="connsiteY1" fmla="*/ 0 h 1035228"/>
                    <a:gd name="connsiteX2" fmla="*/ 617601 w 620178"/>
                    <a:gd name="connsiteY2" fmla="*/ 960120 h 1035228"/>
                    <a:gd name="connsiteX3" fmla="*/ 14097 w 620178"/>
                    <a:gd name="connsiteY3" fmla="*/ 960120 h 1035228"/>
                    <a:gd name="connsiteX4" fmla="*/ 0 w 620178"/>
                    <a:gd name="connsiteY4" fmla="*/ 10287 h 1035228"/>
                    <a:gd name="connsiteX0" fmla="*/ 0 w 625602"/>
                    <a:gd name="connsiteY0" fmla="*/ 10287 h 1035228"/>
                    <a:gd name="connsiteX1" fmla="*/ 625602 w 625602"/>
                    <a:gd name="connsiteY1" fmla="*/ 0 h 1035228"/>
                    <a:gd name="connsiteX2" fmla="*/ 617601 w 625602"/>
                    <a:gd name="connsiteY2" fmla="*/ 960120 h 1035228"/>
                    <a:gd name="connsiteX3" fmla="*/ 14097 w 625602"/>
                    <a:gd name="connsiteY3" fmla="*/ 960120 h 1035228"/>
                    <a:gd name="connsiteX4" fmla="*/ 0 w 625602"/>
                    <a:gd name="connsiteY4" fmla="*/ 10287 h 1035228"/>
                    <a:gd name="connsiteX0" fmla="*/ 0 w 625602"/>
                    <a:gd name="connsiteY0" fmla="*/ 10287 h 1035228"/>
                    <a:gd name="connsiteX1" fmla="*/ 625602 w 625602"/>
                    <a:gd name="connsiteY1" fmla="*/ 0 h 1035228"/>
                    <a:gd name="connsiteX2" fmla="*/ 617601 w 625602"/>
                    <a:gd name="connsiteY2" fmla="*/ 960120 h 1035228"/>
                    <a:gd name="connsiteX3" fmla="*/ 14097 w 625602"/>
                    <a:gd name="connsiteY3" fmla="*/ 960120 h 1035228"/>
                    <a:gd name="connsiteX4" fmla="*/ 0 w 625602"/>
                    <a:gd name="connsiteY4" fmla="*/ 10287 h 1035228"/>
                    <a:gd name="connsiteX0" fmla="*/ 0 w 625602"/>
                    <a:gd name="connsiteY0" fmla="*/ 49851 h 1074792"/>
                    <a:gd name="connsiteX1" fmla="*/ 625602 w 625602"/>
                    <a:gd name="connsiteY1" fmla="*/ 39564 h 1074792"/>
                    <a:gd name="connsiteX2" fmla="*/ 617601 w 625602"/>
                    <a:gd name="connsiteY2" fmla="*/ 999684 h 1074792"/>
                    <a:gd name="connsiteX3" fmla="*/ 14097 w 625602"/>
                    <a:gd name="connsiteY3" fmla="*/ 999684 h 1074792"/>
                    <a:gd name="connsiteX4" fmla="*/ 0 w 625602"/>
                    <a:gd name="connsiteY4" fmla="*/ 49851 h 1074792"/>
                    <a:gd name="connsiteX0" fmla="*/ 0 w 625602"/>
                    <a:gd name="connsiteY0" fmla="*/ 77430 h 1102371"/>
                    <a:gd name="connsiteX1" fmla="*/ 625602 w 625602"/>
                    <a:gd name="connsiteY1" fmla="*/ 67143 h 1102371"/>
                    <a:gd name="connsiteX2" fmla="*/ 617601 w 625602"/>
                    <a:gd name="connsiteY2" fmla="*/ 1027263 h 1102371"/>
                    <a:gd name="connsiteX3" fmla="*/ 14097 w 625602"/>
                    <a:gd name="connsiteY3" fmla="*/ 1027263 h 1102371"/>
                    <a:gd name="connsiteX4" fmla="*/ 0 w 625602"/>
                    <a:gd name="connsiteY4" fmla="*/ 77430 h 11023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5602" h="1102371">
                      <a:moveTo>
                        <a:pt x="0" y="77430"/>
                      </a:moveTo>
                      <a:cubicBezTo>
                        <a:pt x="233300" y="-46735"/>
                        <a:pt x="501450" y="265"/>
                        <a:pt x="625602" y="67143"/>
                      </a:cubicBezTo>
                      <a:cubicBezTo>
                        <a:pt x="628650" y="387183"/>
                        <a:pt x="625983" y="981543"/>
                        <a:pt x="617601" y="1027263"/>
                      </a:cubicBezTo>
                      <a:cubicBezTo>
                        <a:pt x="566928" y="1105368"/>
                        <a:pt x="43815" y="1147278"/>
                        <a:pt x="14097" y="1027263"/>
                      </a:cubicBezTo>
                      <a:cubicBezTo>
                        <a:pt x="3048" y="967827"/>
                        <a:pt x="9144" y="388326"/>
                        <a:pt x="0" y="77430"/>
                      </a:cubicBezTo>
                      <a:close/>
                    </a:path>
                  </a:pathLst>
                </a:custGeom>
                <a:solidFill>
                  <a:srgbClr val="F79646">
                    <a:lumMod val="60000"/>
                    <a:lumOff val="40000"/>
                  </a:srgbClr>
                </a:solidFill>
                <a:ln w="254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CA" sz="1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 rot="16200000">
                  <a:off x="6893344" y="3996187"/>
                  <a:ext cx="914765" cy="51515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A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</a:rPr>
                    <a:t>CD28</a:t>
                  </a:r>
                </a:p>
              </p:txBody>
            </p:sp>
            <p:sp>
              <p:nvSpPr>
                <p:cNvPr id="20" name="Freeform 19"/>
                <p:cNvSpPr/>
                <p:nvPr/>
              </p:nvSpPr>
              <p:spPr>
                <a:xfrm>
                  <a:off x="7201881" y="4703093"/>
                  <a:ext cx="309058" cy="851747"/>
                </a:xfrm>
                <a:custGeom>
                  <a:avLst/>
                  <a:gdLst>
                    <a:gd name="connsiteX0" fmla="*/ 0 w 630936"/>
                    <a:gd name="connsiteY0" fmla="*/ 27432 h 960120"/>
                    <a:gd name="connsiteX1" fmla="*/ 137160 w 630936"/>
                    <a:gd name="connsiteY1" fmla="*/ 246888 h 960120"/>
                    <a:gd name="connsiteX2" fmla="*/ 210312 w 630936"/>
                    <a:gd name="connsiteY2" fmla="*/ 27432 h 960120"/>
                    <a:gd name="connsiteX3" fmla="*/ 301752 w 630936"/>
                    <a:gd name="connsiteY3" fmla="*/ 246888 h 960120"/>
                    <a:gd name="connsiteX4" fmla="*/ 411480 w 630936"/>
                    <a:gd name="connsiteY4" fmla="*/ 64008 h 960120"/>
                    <a:gd name="connsiteX5" fmla="*/ 512064 w 630936"/>
                    <a:gd name="connsiteY5" fmla="*/ 246888 h 960120"/>
                    <a:gd name="connsiteX6" fmla="*/ 621792 w 630936"/>
                    <a:gd name="connsiteY6" fmla="*/ 0 h 960120"/>
                    <a:gd name="connsiteX7" fmla="*/ 630936 w 630936"/>
                    <a:gd name="connsiteY7" fmla="*/ 960120 h 960120"/>
                    <a:gd name="connsiteX8" fmla="*/ 27432 w 630936"/>
                    <a:gd name="connsiteY8" fmla="*/ 960120 h 960120"/>
                    <a:gd name="connsiteX0" fmla="*/ 0 w 630936"/>
                    <a:gd name="connsiteY0" fmla="*/ 27432 h 960120"/>
                    <a:gd name="connsiteX1" fmla="*/ 137160 w 630936"/>
                    <a:gd name="connsiteY1" fmla="*/ 246888 h 960120"/>
                    <a:gd name="connsiteX2" fmla="*/ 210312 w 630936"/>
                    <a:gd name="connsiteY2" fmla="*/ 27432 h 960120"/>
                    <a:gd name="connsiteX3" fmla="*/ 301752 w 630936"/>
                    <a:gd name="connsiteY3" fmla="*/ 246888 h 960120"/>
                    <a:gd name="connsiteX4" fmla="*/ 411480 w 630936"/>
                    <a:gd name="connsiteY4" fmla="*/ 64008 h 960120"/>
                    <a:gd name="connsiteX5" fmla="*/ 512064 w 630936"/>
                    <a:gd name="connsiteY5" fmla="*/ 246888 h 960120"/>
                    <a:gd name="connsiteX6" fmla="*/ 621792 w 630936"/>
                    <a:gd name="connsiteY6" fmla="*/ 0 h 960120"/>
                    <a:gd name="connsiteX7" fmla="*/ 630936 w 630936"/>
                    <a:gd name="connsiteY7" fmla="*/ 960120 h 960120"/>
                    <a:gd name="connsiteX8" fmla="*/ 27432 w 630936"/>
                    <a:gd name="connsiteY8" fmla="*/ 960120 h 960120"/>
                    <a:gd name="connsiteX9" fmla="*/ 0 w 630936"/>
                    <a:gd name="connsiteY9" fmla="*/ 27432 h 960120"/>
                    <a:gd name="connsiteX0" fmla="*/ 0 w 630936"/>
                    <a:gd name="connsiteY0" fmla="*/ 27432 h 996526"/>
                    <a:gd name="connsiteX1" fmla="*/ 137160 w 630936"/>
                    <a:gd name="connsiteY1" fmla="*/ 246888 h 996526"/>
                    <a:gd name="connsiteX2" fmla="*/ 210312 w 630936"/>
                    <a:gd name="connsiteY2" fmla="*/ 27432 h 996526"/>
                    <a:gd name="connsiteX3" fmla="*/ 301752 w 630936"/>
                    <a:gd name="connsiteY3" fmla="*/ 246888 h 996526"/>
                    <a:gd name="connsiteX4" fmla="*/ 411480 w 630936"/>
                    <a:gd name="connsiteY4" fmla="*/ 64008 h 996526"/>
                    <a:gd name="connsiteX5" fmla="*/ 512064 w 630936"/>
                    <a:gd name="connsiteY5" fmla="*/ 246888 h 996526"/>
                    <a:gd name="connsiteX6" fmla="*/ 621792 w 630936"/>
                    <a:gd name="connsiteY6" fmla="*/ 0 h 996526"/>
                    <a:gd name="connsiteX7" fmla="*/ 630936 w 630936"/>
                    <a:gd name="connsiteY7" fmla="*/ 960120 h 996526"/>
                    <a:gd name="connsiteX8" fmla="*/ 27432 w 630936"/>
                    <a:gd name="connsiteY8" fmla="*/ 960120 h 996526"/>
                    <a:gd name="connsiteX9" fmla="*/ 0 w 630936"/>
                    <a:gd name="connsiteY9" fmla="*/ 27432 h 996526"/>
                    <a:gd name="connsiteX0" fmla="*/ 0 w 630936"/>
                    <a:gd name="connsiteY0" fmla="*/ 27432 h 996526"/>
                    <a:gd name="connsiteX1" fmla="*/ 137160 w 630936"/>
                    <a:gd name="connsiteY1" fmla="*/ 246888 h 996526"/>
                    <a:gd name="connsiteX2" fmla="*/ 210312 w 630936"/>
                    <a:gd name="connsiteY2" fmla="*/ 27432 h 996526"/>
                    <a:gd name="connsiteX3" fmla="*/ 301752 w 630936"/>
                    <a:gd name="connsiteY3" fmla="*/ 246888 h 996526"/>
                    <a:gd name="connsiteX4" fmla="*/ 411480 w 630936"/>
                    <a:gd name="connsiteY4" fmla="*/ 64008 h 996526"/>
                    <a:gd name="connsiteX5" fmla="*/ 512064 w 630936"/>
                    <a:gd name="connsiteY5" fmla="*/ 246888 h 996526"/>
                    <a:gd name="connsiteX6" fmla="*/ 621792 w 630936"/>
                    <a:gd name="connsiteY6" fmla="*/ 0 h 996526"/>
                    <a:gd name="connsiteX7" fmla="*/ 630936 w 630936"/>
                    <a:gd name="connsiteY7" fmla="*/ 960120 h 996526"/>
                    <a:gd name="connsiteX8" fmla="*/ 27432 w 630936"/>
                    <a:gd name="connsiteY8" fmla="*/ 960120 h 996526"/>
                    <a:gd name="connsiteX9" fmla="*/ 0 w 630936"/>
                    <a:gd name="connsiteY9" fmla="*/ 27432 h 996526"/>
                    <a:gd name="connsiteX0" fmla="*/ 0 w 630936"/>
                    <a:gd name="connsiteY0" fmla="*/ 27432 h 1013460"/>
                    <a:gd name="connsiteX1" fmla="*/ 137160 w 630936"/>
                    <a:gd name="connsiteY1" fmla="*/ 246888 h 1013460"/>
                    <a:gd name="connsiteX2" fmla="*/ 210312 w 630936"/>
                    <a:gd name="connsiteY2" fmla="*/ 27432 h 1013460"/>
                    <a:gd name="connsiteX3" fmla="*/ 301752 w 630936"/>
                    <a:gd name="connsiteY3" fmla="*/ 246888 h 1013460"/>
                    <a:gd name="connsiteX4" fmla="*/ 411480 w 630936"/>
                    <a:gd name="connsiteY4" fmla="*/ 64008 h 1013460"/>
                    <a:gd name="connsiteX5" fmla="*/ 512064 w 630936"/>
                    <a:gd name="connsiteY5" fmla="*/ 246888 h 1013460"/>
                    <a:gd name="connsiteX6" fmla="*/ 621792 w 630936"/>
                    <a:gd name="connsiteY6" fmla="*/ 0 h 1013460"/>
                    <a:gd name="connsiteX7" fmla="*/ 630936 w 630936"/>
                    <a:gd name="connsiteY7" fmla="*/ 960120 h 1013460"/>
                    <a:gd name="connsiteX8" fmla="*/ 27432 w 630936"/>
                    <a:gd name="connsiteY8" fmla="*/ 960120 h 1013460"/>
                    <a:gd name="connsiteX9" fmla="*/ 0 w 630936"/>
                    <a:gd name="connsiteY9" fmla="*/ 27432 h 1013460"/>
                    <a:gd name="connsiteX0" fmla="*/ 0 w 630936"/>
                    <a:gd name="connsiteY0" fmla="*/ 27432 h 1035228"/>
                    <a:gd name="connsiteX1" fmla="*/ 137160 w 630936"/>
                    <a:gd name="connsiteY1" fmla="*/ 246888 h 1035228"/>
                    <a:gd name="connsiteX2" fmla="*/ 210312 w 630936"/>
                    <a:gd name="connsiteY2" fmla="*/ 27432 h 1035228"/>
                    <a:gd name="connsiteX3" fmla="*/ 301752 w 630936"/>
                    <a:gd name="connsiteY3" fmla="*/ 246888 h 1035228"/>
                    <a:gd name="connsiteX4" fmla="*/ 411480 w 630936"/>
                    <a:gd name="connsiteY4" fmla="*/ 64008 h 1035228"/>
                    <a:gd name="connsiteX5" fmla="*/ 512064 w 630936"/>
                    <a:gd name="connsiteY5" fmla="*/ 246888 h 1035228"/>
                    <a:gd name="connsiteX6" fmla="*/ 621792 w 630936"/>
                    <a:gd name="connsiteY6" fmla="*/ 0 h 1035228"/>
                    <a:gd name="connsiteX7" fmla="*/ 630936 w 630936"/>
                    <a:gd name="connsiteY7" fmla="*/ 960120 h 1035228"/>
                    <a:gd name="connsiteX8" fmla="*/ 27432 w 630936"/>
                    <a:gd name="connsiteY8" fmla="*/ 960120 h 1035228"/>
                    <a:gd name="connsiteX9" fmla="*/ 0 w 630936"/>
                    <a:gd name="connsiteY9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10312 w 633513"/>
                    <a:gd name="connsiteY2" fmla="*/ 27432 h 1035228"/>
                    <a:gd name="connsiteX3" fmla="*/ 301752 w 633513"/>
                    <a:gd name="connsiteY3" fmla="*/ 246888 h 1035228"/>
                    <a:gd name="connsiteX4" fmla="*/ 411480 w 633513"/>
                    <a:gd name="connsiteY4" fmla="*/ 64008 h 1035228"/>
                    <a:gd name="connsiteX5" fmla="*/ 512064 w 633513"/>
                    <a:gd name="connsiteY5" fmla="*/ 246888 h 1035228"/>
                    <a:gd name="connsiteX6" fmla="*/ 621792 w 633513"/>
                    <a:gd name="connsiteY6" fmla="*/ 0 h 1035228"/>
                    <a:gd name="connsiteX7" fmla="*/ 630936 w 633513"/>
                    <a:gd name="connsiteY7" fmla="*/ 960120 h 1035228"/>
                    <a:gd name="connsiteX8" fmla="*/ 27432 w 633513"/>
                    <a:gd name="connsiteY8" fmla="*/ 960120 h 1035228"/>
                    <a:gd name="connsiteX9" fmla="*/ 0 w 633513"/>
                    <a:gd name="connsiteY9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10312 w 633513"/>
                    <a:gd name="connsiteY2" fmla="*/ 27432 h 1035228"/>
                    <a:gd name="connsiteX3" fmla="*/ 301752 w 633513"/>
                    <a:gd name="connsiteY3" fmla="*/ 246888 h 1035228"/>
                    <a:gd name="connsiteX4" fmla="*/ 411480 w 633513"/>
                    <a:gd name="connsiteY4" fmla="*/ 64008 h 1035228"/>
                    <a:gd name="connsiteX5" fmla="*/ 621792 w 633513"/>
                    <a:gd name="connsiteY5" fmla="*/ 0 h 1035228"/>
                    <a:gd name="connsiteX6" fmla="*/ 630936 w 633513"/>
                    <a:gd name="connsiteY6" fmla="*/ 960120 h 1035228"/>
                    <a:gd name="connsiteX7" fmla="*/ 27432 w 633513"/>
                    <a:gd name="connsiteY7" fmla="*/ 960120 h 1035228"/>
                    <a:gd name="connsiteX8" fmla="*/ 0 w 633513"/>
                    <a:gd name="connsiteY8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10312 w 633513"/>
                    <a:gd name="connsiteY2" fmla="*/ 27432 h 1035228"/>
                    <a:gd name="connsiteX3" fmla="*/ 301752 w 633513"/>
                    <a:gd name="connsiteY3" fmla="*/ 246888 h 1035228"/>
                    <a:gd name="connsiteX4" fmla="*/ 621792 w 633513"/>
                    <a:gd name="connsiteY4" fmla="*/ 0 h 1035228"/>
                    <a:gd name="connsiteX5" fmla="*/ 630936 w 633513"/>
                    <a:gd name="connsiteY5" fmla="*/ 960120 h 1035228"/>
                    <a:gd name="connsiteX6" fmla="*/ 27432 w 633513"/>
                    <a:gd name="connsiteY6" fmla="*/ 960120 h 1035228"/>
                    <a:gd name="connsiteX7" fmla="*/ 0 w 633513"/>
                    <a:gd name="connsiteY7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10312 w 633513"/>
                    <a:gd name="connsiteY2" fmla="*/ 27432 h 1035228"/>
                    <a:gd name="connsiteX3" fmla="*/ 621792 w 633513"/>
                    <a:gd name="connsiteY3" fmla="*/ 0 h 1035228"/>
                    <a:gd name="connsiteX4" fmla="*/ 630936 w 633513"/>
                    <a:gd name="connsiteY4" fmla="*/ 960120 h 1035228"/>
                    <a:gd name="connsiteX5" fmla="*/ 27432 w 633513"/>
                    <a:gd name="connsiteY5" fmla="*/ 960120 h 1035228"/>
                    <a:gd name="connsiteX6" fmla="*/ 0 w 633513"/>
                    <a:gd name="connsiteY6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02692 w 633513"/>
                    <a:gd name="connsiteY2" fmla="*/ 58976 h 1035228"/>
                    <a:gd name="connsiteX3" fmla="*/ 210312 w 633513"/>
                    <a:gd name="connsiteY3" fmla="*/ 27432 h 1035228"/>
                    <a:gd name="connsiteX4" fmla="*/ 621792 w 633513"/>
                    <a:gd name="connsiteY4" fmla="*/ 0 h 1035228"/>
                    <a:gd name="connsiteX5" fmla="*/ 630936 w 633513"/>
                    <a:gd name="connsiteY5" fmla="*/ 960120 h 1035228"/>
                    <a:gd name="connsiteX6" fmla="*/ 27432 w 633513"/>
                    <a:gd name="connsiteY6" fmla="*/ 960120 h 1035228"/>
                    <a:gd name="connsiteX7" fmla="*/ 0 w 633513"/>
                    <a:gd name="connsiteY7" fmla="*/ 27432 h 1035228"/>
                    <a:gd name="connsiteX0" fmla="*/ 0 w 633513"/>
                    <a:gd name="connsiteY0" fmla="*/ 27432 h 1035228"/>
                    <a:gd name="connsiteX1" fmla="*/ 202692 w 633513"/>
                    <a:gd name="connsiteY1" fmla="*/ 58976 h 1035228"/>
                    <a:gd name="connsiteX2" fmla="*/ 210312 w 633513"/>
                    <a:gd name="connsiteY2" fmla="*/ 27432 h 1035228"/>
                    <a:gd name="connsiteX3" fmla="*/ 621792 w 633513"/>
                    <a:gd name="connsiteY3" fmla="*/ 0 h 1035228"/>
                    <a:gd name="connsiteX4" fmla="*/ 630936 w 633513"/>
                    <a:gd name="connsiteY4" fmla="*/ 960120 h 1035228"/>
                    <a:gd name="connsiteX5" fmla="*/ 27432 w 633513"/>
                    <a:gd name="connsiteY5" fmla="*/ 960120 h 1035228"/>
                    <a:gd name="connsiteX6" fmla="*/ 0 w 633513"/>
                    <a:gd name="connsiteY6" fmla="*/ 27432 h 1035228"/>
                    <a:gd name="connsiteX0" fmla="*/ 0 w 633513"/>
                    <a:gd name="connsiteY0" fmla="*/ 27432 h 1035228"/>
                    <a:gd name="connsiteX1" fmla="*/ 210312 w 633513"/>
                    <a:gd name="connsiteY1" fmla="*/ 27432 h 1035228"/>
                    <a:gd name="connsiteX2" fmla="*/ 621792 w 633513"/>
                    <a:gd name="connsiteY2" fmla="*/ 0 h 1035228"/>
                    <a:gd name="connsiteX3" fmla="*/ 630936 w 633513"/>
                    <a:gd name="connsiteY3" fmla="*/ 960120 h 1035228"/>
                    <a:gd name="connsiteX4" fmla="*/ 27432 w 633513"/>
                    <a:gd name="connsiteY4" fmla="*/ 960120 h 1035228"/>
                    <a:gd name="connsiteX5" fmla="*/ 0 w 633513"/>
                    <a:gd name="connsiteY5" fmla="*/ 27432 h 1035228"/>
                    <a:gd name="connsiteX0" fmla="*/ 0 w 633513"/>
                    <a:gd name="connsiteY0" fmla="*/ 27432 h 1035228"/>
                    <a:gd name="connsiteX1" fmla="*/ 621792 w 633513"/>
                    <a:gd name="connsiteY1" fmla="*/ 0 h 1035228"/>
                    <a:gd name="connsiteX2" fmla="*/ 630936 w 633513"/>
                    <a:gd name="connsiteY2" fmla="*/ 960120 h 1035228"/>
                    <a:gd name="connsiteX3" fmla="*/ 27432 w 633513"/>
                    <a:gd name="connsiteY3" fmla="*/ 960120 h 1035228"/>
                    <a:gd name="connsiteX4" fmla="*/ 0 w 633513"/>
                    <a:gd name="connsiteY4" fmla="*/ 27432 h 1035228"/>
                    <a:gd name="connsiteX0" fmla="*/ 0 w 616368"/>
                    <a:gd name="connsiteY0" fmla="*/ 46482 h 1035228"/>
                    <a:gd name="connsiteX1" fmla="*/ 604647 w 616368"/>
                    <a:gd name="connsiteY1" fmla="*/ 0 h 1035228"/>
                    <a:gd name="connsiteX2" fmla="*/ 613791 w 616368"/>
                    <a:gd name="connsiteY2" fmla="*/ 960120 h 1035228"/>
                    <a:gd name="connsiteX3" fmla="*/ 10287 w 616368"/>
                    <a:gd name="connsiteY3" fmla="*/ 960120 h 1035228"/>
                    <a:gd name="connsiteX4" fmla="*/ 0 w 616368"/>
                    <a:gd name="connsiteY4" fmla="*/ 46482 h 1035228"/>
                    <a:gd name="connsiteX0" fmla="*/ 0 w 620178"/>
                    <a:gd name="connsiteY0" fmla="*/ 10287 h 1035228"/>
                    <a:gd name="connsiteX1" fmla="*/ 608457 w 620178"/>
                    <a:gd name="connsiteY1" fmla="*/ 0 h 1035228"/>
                    <a:gd name="connsiteX2" fmla="*/ 617601 w 620178"/>
                    <a:gd name="connsiteY2" fmla="*/ 960120 h 1035228"/>
                    <a:gd name="connsiteX3" fmla="*/ 14097 w 620178"/>
                    <a:gd name="connsiteY3" fmla="*/ 960120 h 1035228"/>
                    <a:gd name="connsiteX4" fmla="*/ 0 w 620178"/>
                    <a:gd name="connsiteY4" fmla="*/ 10287 h 1035228"/>
                    <a:gd name="connsiteX0" fmla="*/ 0 w 620178"/>
                    <a:gd name="connsiteY0" fmla="*/ 10287 h 1035228"/>
                    <a:gd name="connsiteX1" fmla="*/ 608457 w 620178"/>
                    <a:gd name="connsiteY1" fmla="*/ 0 h 1035228"/>
                    <a:gd name="connsiteX2" fmla="*/ 617601 w 620178"/>
                    <a:gd name="connsiteY2" fmla="*/ 960120 h 1035228"/>
                    <a:gd name="connsiteX3" fmla="*/ 14097 w 620178"/>
                    <a:gd name="connsiteY3" fmla="*/ 960120 h 1035228"/>
                    <a:gd name="connsiteX4" fmla="*/ 0 w 620178"/>
                    <a:gd name="connsiteY4" fmla="*/ 10287 h 1035228"/>
                    <a:gd name="connsiteX0" fmla="*/ 0 w 620178"/>
                    <a:gd name="connsiteY0" fmla="*/ 10287 h 1035228"/>
                    <a:gd name="connsiteX1" fmla="*/ 608457 w 620178"/>
                    <a:gd name="connsiteY1" fmla="*/ 0 h 1035228"/>
                    <a:gd name="connsiteX2" fmla="*/ 617601 w 620178"/>
                    <a:gd name="connsiteY2" fmla="*/ 960120 h 1035228"/>
                    <a:gd name="connsiteX3" fmla="*/ 14097 w 620178"/>
                    <a:gd name="connsiteY3" fmla="*/ 960120 h 1035228"/>
                    <a:gd name="connsiteX4" fmla="*/ 0 w 620178"/>
                    <a:gd name="connsiteY4" fmla="*/ 10287 h 1035228"/>
                    <a:gd name="connsiteX0" fmla="*/ 0 w 625602"/>
                    <a:gd name="connsiteY0" fmla="*/ 10287 h 1035228"/>
                    <a:gd name="connsiteX1" fmla="*/ 625602 w 625602"/>
                    <a:gd name="connsiteY1" fmla="*/ 0 h 1035228"/>
                    <a:gd name="connsiteX2" fmla="*/ 617601 w 625602"/>
                    <a:gd name="connsiteY2" fmla="*/ 960120 h 1035228"/>
                    <a:gd name="connsiteX3" fmla="*/ 14097 w 625602"/>
                    <a:gd name="connsiteY3" fmla="*/ 960120 h 1035228"/>
                    <a:gd name="connsiteX4" fmla="*/ 0 w 625602"/>
                    <a:gd name="connsiteY4" fmla="*/ 10287 h 1035228"/>
                    <a:gd name="connsiteX0" fmla="*/ 0 w 625602"/>
                    <a:gd name="connsiteY0" fmla="*/ 10287 h 1035228"/>
                    <a:gd name="connsiteX1" fmla="*/ 625602 w 625602"/>
                    <a:gd name="connsiteY1" fmla="*/ 0 h 1035228"/>
                    <a:gd name="connsiteX2" fmla="*/ 617601 w 625602"/>
                    <a:gd name="connsiteY2" fmla="*/ 960120 h 1035228"/>
                    <a:gd name="connsiteX3" fmla="*/ 14097 w 625602"/>
                    <a:gd name="connsiteY3" fmla="*/ 960120 h 1035228"/>
                    <a:gd name="connsiteX4" fmla="*/ 0 w 625602"/>
                    <a:gd name="connsiteY4" fmla="*/ 10287 h 1035228"/>
                    <a:gd name="connsiteX0" fmla="*/ 0 w 625602"/>
                    <a:gd name="connsiteY0" fmla="*/ 49851 h 1074792"/>
                    <a:gd name="connsiteX1" fmla="*/ 625602 w 625602"/>
                    <a:gd name="connsiteY1" fmla="*/ 39564 h 1074792"/>
                    <a:gd name="connsiteX2" fmla="*/ 617601 w 625602"/>
                    <a:gd name="connsiteY2" fmla="*/ 999684 h 1074792"/>
                    <a:gd name="connsiteX3" fmla="*/ 14097 w 625602"/>
                    <a:gd name="connsiteY3" fmla="*/ 999684 h 1074792"/>
                    <a:gd name="connsiteX4" fmla="*/ 0 w 625602"/>
                    <a:gd name="connsiteY4" fmla="*/ 49851 h 1074792"/>
                    <a:gd name="connsiteX0" fmla="*/ 0 w 625602"/>
                    <a:gd name="connsiteY0" fmla="*/ 77430 h 1102371"/>
                    <a:gd name="connsiteX1" fmla="*/ 625602 w 625602"/>
                    <a:gd name="connsiteY1" fmla="*/ 67143 h 1102371"/>
                    <a:gd name="connsiteX2" fmla="*/ 617601 w 625602"/>
                    <a:gd name="connsiteY2" fmla="*/ 1027263 h 1102371"/>
                    <a:gd name="connsiteX3" fmla="*/ 14097 w 625602"/>
                    <a:gd name="connsiteY3" fmla="*/ 1027263 h 1102371"/>
                    <a:gd name="connsiteX4" fmla="*/ 0 w 625602"/>
                    <a:gd name="connsiteY4" fmla="*/ 77430 h 11023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5602" h="1102371">
                      <a:moveTo>
                        <a:pt x="0" y="77430"/>
                      </a:moveTo>
                      <a:cubicBezTo>
                        <a:pt x="233300" y="-46735"/>
                        <a:pt x="501450" y="265"/>
                        <a:pt x="625602" y="67143"/>
                      </a:cubicBezTo>
                      <a:cubicBezTo>
                        <a:pt x="628650" y="387183"/>
                        <a:pt x="625983" y="981543"/>
                        <a:pt x="617601" y="1027263"/>
                      </a:cubicBezTo>
                      <a:cubicBezTo>
                        <a:pt x="566928" y="1105368"/>
                        <a:pt x="43815" y="1147278"/>
                        <a:pt x="14097" y="1027263"/>
                      </a:cubicBezTo>
                      <a:cubicBezTo>
                        <a:pt x="3048" y="967827"/>
                        <a:pt x="9144" y="388326"/>
                        <a:pt x="0" y="77430"/>
                      </a:cubicBezTo>
                      <a:close/>
                    </a:path>
                  </a:pathLst>
                </a:custGeom>
                <a:solidFill>
                  <a:srgbClr val="EEECE1">
                    <a:lumMod val="90000"/>
                  </a:srgbClr>
                </a:solidFill>
                <a:ln w="254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A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ζ</a:t>
                  </a:r>
                </a:p>
              </p:txBody>
            </p:sp>
          </p:grpSp>
          <p:sp>
            <p:nvSpPr>
              <p:cNvPr id="10" name="Freeform 9"/>
              <p:cNvSpPr/>
              <p:nvPr/>
            </p:nvSpPr>
            <p:spPr>
              <a:xfrm>
                <a:off x="4783370" y="3257155"/>
                <a:ext cx="198325" cy="373995"/>
              </a:xfrm>
              <a:custGeom>
                <a:avLst/>
                <a:gdLst>
                  <a:gd name="connsiteX0" fmla="*/ 0 w 630936"/>
                  <a:gd name="connsiteY0" fmla="*/ 27432 h 960120"/>
                  <a:gd name="connsiteX1" fmla="*/ 137160 w 630936"/>
                  <a:gd name="connsiteY1" fmla="*/ 246888 h 960120"/>
                  <a:gd name="connsiteX2" fmla="*/ 210312 w 630936"/>
                  <a:gd name="connsiteY2" fmla="*/ 27432 h 960120"/>
                  <a:gd name="connsiteX3" fmla="*/ 301752 w 630936"/>
                  <a:gd name="connsiteY3" fmla="*/ 246888 h 960120"/>
                  <a:gd name="connsiteX4" fmla="*/ 411480 w 630936"/>
                  <a:gd name="connsiteY4" fmla="*/ 64008 h 960120"/>
                  <a:gd name="connsiteX5" fmla="*/ 512064 w 630936"/>
                  <a:gd name="connsiteY5" fmla="*/ 246888 h 960120"/>
                  <a:gd name="connsiteX6" fmla="*/ 621792 w 630936"/>
                  <a:gd name="connsiteY6" fmla="*/ 0 h 960120"/>
                  <a:gd name="connsiteX7" fmla="*/ 630936 w 630936"/>
                  <a:gd name="connsiteY7" fmla="*/ 960120 h 960120"/>
                  <a:gd name="connsiteX8" fmla="*/ 27432 w 630936"/>
                  <a:gd name="connsiteY8" fmla="*/ 960120 h 960120"/>
                  <a:gd name="connsiteX0" fmla="*/ 0 w 630936"/>
                  <a:gd name="connsiteY0" fmla="*/ 27432 h 960120"/>
                  <a:gd name="connsiteX1" fmla="*/ 137160 w 630936"/>
                  <a:gd name="connsiteY1" fmla="*/ 246888 h 960120"/>
                  <a:gd name="connsiteX2" fmla="*/ 210312 w 630936"/>
                  <a:gd name="connsiteY2" fmla="*/ 27432 h 960120"/>
                  <a:gd name="connsiteX3" fmla="*/ 301752 w 630936"/>
                  <a:gd name="connsiteY3" fmla="*/ 246888 h 960120"/>
                  <a:gd name="connsiteX4" fmla="*/ 411480 w 630936"/>
                  <a:gd name="connsiteY4" fmla="*/ 64008 h 960120"/>
                  <a:gd name="connsiteX5" fmla="*/ 512064 w 630936"/>
                  <a:gd name="connsiteY5" fmla="*/ 246888 h 960120"/>
                  <a:gd name="connsiteX6" fmla="*/ 621792 w 630936"/>
                  <a:gd name="connsiteY6" fmla="*/ 0 h 960120"/>
                  <a:gd name="connsiteX7" fmla="*/ 630936 w 630936"/>
                  <a:gd name="connsiteY7" fmla="*/ 960120 h 960120"/>
                  <a:gd name="connsiteX8" fmla="*/ 27432 w 630936"/>
                  <a:gd name="connsiteY8" fmla="*/ 960120 h 960120"/>
                  <a:gd name="connsiteX9" fmla="*/ 0 w 630936"/>
                  <a:gd name="connsiteY9" fmla="*/ 27432 h 960120"/>
                  <a:gd name="connsiteX0" fmla="*/ 0 w 630936"/>
                  <a:gd name="connsiteY0" fmla="*/ 27432 h 996526"/>
                  <a:gd name="connsiteX1" fmla="*/ 137160 w 630936"/>
                  <a:gd name="connsiteY1" fmla="*/ 246888 h 996526"/>
                  <a:gd name="connsiteX2" fmla="*/ 210312 w 630936"/>
                  <a:gd name="connsiteY2" fmla="*/ 27432 h 996526"/>
                  <a:gd name="connsiteX3" fmla="*/ 301752 w 630936"/>
                  <a:gd name="connsiteY3" fmla="*/ 246888 h 996526"/>
                  <a:gd name="connsiteX4" fmla="*/ 411480 w 630936"/>
                  <a:gd name="connsiteY4" fmla="*/ 64008 h 996526"/>
                  <a:gd name="connsiteX5" fmla="*/ 512064 w 630936"/>
                  <a:gd name="connsiteY5" fmla="*/ 246888 h 996526"/>
                  <a:gd name="connsiteX6" fmla="*/ 621792 w 630936"/>
                  <a:gd name="connsiteY6" fmla="*/ 0 h 996526"/>
                  <a:gd name="connsiteX7" fmla="*/ 630936 w 630936"/>
                  <a:gd name="connsiteY7" fmla="*/ 960120 h 996526"/>
                  <a:gd name="connsiteX8" fmla="*/ 27432 w 630936"/>
                  <a:gd name="connsiteY8" fmla="*/ 960120 h 996526"/>
                  <a:gd name="connsiteX9" fmla="*/ 0 w 630936"/>
                  <a:gd name="connsiteY9" fmla="*/ 27432 h 996526"/>
                  <a:gd name="connsiteX0" fmla="*/ 0 w 630936"/>
                  <a:gd name="connsiteY0" fmla="*/ 27432 h 996526"/>
                  <a:gd name="connsiteX1" fmla="*/ 137160 w 630936"/>
                  <a:gd name="connsiteY1" fmla="*/ 246888 h 996526"/>
                  <a:gd name="connsiteX2" fmla="*/ 210312 w 630936"/>
                  <a:gd name="connsiteY2" fmla="*/ 27432 h 996526"/>
                  <a:gd name="connsiteX3" fmla="*/ 301752 w 630936"/>
                  <a:gd name="connsiteY3" fmla="*/ 246888 h 996526"/>
                  <a:gd name="connsiteX4" fmla="*/ 411480 w 630936"/>
                  <a:gd name="connsiteY4" fmla="*/ 64008 h 996526"/>
                  <a:gd name="connsiteX5" fmla="*/ 512064 w 630936"/>
                  <a:gd name="connsiteY5" fmla="*/ 246888 h 996526"/>
                  <a:gd name="connsiteX6" fmla="*/ 621792 w 630936"/>
                  <a:gd name="connsiteY6" fmla="*/ 0 h 996526"/>
                  <a:gd name="connsiteX7" fmla="*/ 630936 w 630936"/>
                  <a:gd name="connsiteY7" fmla="*/ 960120 h 996526"/>
                  <a:gd name="connsiteX8" fmla="*/ 27432 w 630936"/>
                  <a:gd name="connsiteY8" fmla="*/ 960120 h 996526"/>
                  <a:gd name="connsiteX9" fmla="*/ 0 w 630936"/>
                  <a:gd name="connsiteY9" fmla="*/ 27432 h 996526"/>
                  <a:gd name="connsiteX0" fmla="*/ 0 w 630936"/>
                  <a:gd name="connsiteY0" fmla="*/ 27432 h 1013460"/>
                  <a:gd name="connsiteX1" fmla="*/ 137160 w 630936"/>
                  <a:gd name="connsiteY1" fmla="*/ 246888 h 1013460"/>
                  <a:gd name="connsiteX2" fmla="*/ 210312 w 630936"/>
                  <a:gd name="connsiteY2" fmla="*/ 27432 h 1013460"/>
                  <a:gd name="connsiteX3" fmla="*/ 301752 w 630936"/>
                  <a:gd name="connsiteY3" fmla="*/ 246888 h 1013460"/>
                  <a:gd name="connsiteX4" fmla="*/ 411480 w 630936"/>
                  <a:gd name="connsiteY4" fmla="*/ 64008 h 1013460"/>
                  <a:gd name="connsiteX5" fmla="*/ 512064 w 630936"/>
                  <a:gd name="connsiteY5" fmla="*/ 246888 h 1013460"/>
                  <a:gd name="connsiteX6" fmla="*/ 621792 w 630936"/>
                  <a:gd name="connsiteY6" fmla="*/ 0 h 1013460"/>
                  <a:gd name="connsiteX7" fmla="*/ 630936 w 630936"/>
                  <a:gd name="connsiteY7" fmla="*/ 960120 h 1013460"/>
                  <a:gd name="connsiteX8" fmla="*/ 27432 w 630936"/>
                  <a:gd name="connsiteY8" fmla="*/ 960120 h 1013460"/>
                  <a:gd name="connsiteX9" fmla="*/ 0 w 630936"/>
                  <a:gd name="connsiteY9" fmla="*/ 27432 h 1013460"/>
                  <a:gd name="connsiteX0" fmla="*/ 0 w 630936"/>
                  <a:gd name="connsiteY0" fmla="*/ 27432 h 1035228"/>
                  <a:gd name="connsiteX1" fmla="*/ 137160 w 630936"/>
                  <a:gd name="connsiteY1" fmla="*/ 246888 h 1035228"/>
                  <a:gd name="connsiteX2" fmla="*/ 210312 w 630936"/>
                  <a:gd name="connsiteY2" fmla="*/ 27432 h 1035228"/>
                  <a:gd name="connsiteX3" fmla="*/ 301752 w 630936"/>
                  <a:gd name="connsiteY3" fmla="*/ 246888 h 1035228"/>
                  <a:gd name="connsiteX4" fmla="*/ 411480 w 630936"/>
                  <a:gd name="connsiteY4" fmla="*/ 64008 h 1035228"/>
                  <a:gd name="connsiteX5" fmla="*/ 512064 w 630936"/>
                  <a:gd name="connsiteY5" fmla="*/ 246888 h 1035228"/>
                  <a:gd name="connsiteX6" fmla="*/ 621792 w 630936"/>
                  <a:gd name="connsiteY6" fmla="*/ 0 h 1035228"/>
                  <a:gd name="connsiteX7" fmla="*/ 630936 w 630936"/>
                  <a:gd name="connsiteY7" fmla="*/ 960120 h 1035228"/>
                  <a:gd name="connsiteX8" fmla="*/ 27432 w 630936"/>
                  <a:gd name="connsiteY8" fmla="*/ 960120 h 1035228"/>
                  <a:gd name="connsiteX9" fmla="*/ 0 w 630936"/>
                  <a:gd name="connsiteY9" fmla="*/ 27432 h 1035228"/>
                  <a:gd name="connsiteX0" fmla="*/ 0 w 633513"/>
                  <a:gd name="connsiteY0" fmla="*/ 27432 h 1035228"/>
                  <a:gd name="connsiteX1" fmla="*/ 137160 w 633513"/>
                  <a:gd name="connsiteY1" fmla="*/ 246888 h 1035228"/>
                  <a:gd name="connsiteX2" fmla="*/ 210312 w 633513"/>
                  <a:gd name="connsiteY2" fmla="*/ 27432 h 1035228"/>
                  <a:gd name="connsiteX3" fmla="*/ 301752 w 633513"/>
                  <a:gd name="connsiteY3" fmla="*/ 246888 h 1035228"/>
                  <a:gd name="connsiteX4" fmla="*/ 411480 w 633513"/>
                  <a:gd name="connsiteY4" fmla="*/ 64008 h 1035228"/>
                  <a:gd name="connsiteX5" fmla="*/ 512064 w 633513"/>
                  <a:gd name="connsiteY5" fmla="*/ 246888 h 1035228"/>
                  <a:gd name="connsiteX6" fmla="*/ 621792 w 633513"/>
                  <a:gd name="connsiteY6" fmla="*/ 0 h 1035228"/>
                  <a:gd name="connsiteX7" fmla="*/ 630936 w 633513"/>
                  <a:gd name="connsiteY7" fmla="*/ 960120 h 1035228"/>
                  <a:gd name="connsiteX8" fmla="*/ 27432 w 633513"/>
                  <a:gd name="connsiteY8" fmla="*/ 960120 h 1035228"/>
                  <a:gd name="connsiteX9" fmla="*/ 0 w 633513"/>
                  <a:gd name="connsiteY9" fmla="*/ 27432 h 1035228"/>
                  <a:gd name="connsiteX0" fmla="*/ 0 w 633513"/>
                  <a:gd name="connsiteY0" fmla="*/ 27432 h 1035228"/>
                  <a:gd name="connsiteX1" fmla="*/ 137160 w 633513"/>
                  <a:gd name="connsiteY1" fmla="*/ 246888 h 1035228"/>
                  <a:gd name="connsiteX2" fmla="*/ 210312 w 633513"/>
                  <a:gd name="connsiteY2" fmla="*/ 27432 h 1035228"/>
                  <a:gd name="connsiteX3" fmla="*/ 301752 w 633513"/>
                  <a:gd name="connsiteY3" fmla="*/ 246888 h 1035228"/>
                  <a:gd name="connsiteX4" fmla="*/ 411480 w 633513"/>
                  <a:gd name="connsiteY4" fmla="*/ 64008 h 1035228"/>
                  <a:gd name="connsiteX5" fmla="*/ 621792 w 633513"/>
                  <a:gd name="connsiteY5" fmla="*/ 0 h 1035228"/>
                  <a:gd name="connsiteX6" fmla="*/ 630936 w 633513"/>
                  <a:gd name="connsiteY6" fmla="*/ 960120 h 1035228"/>
                  <a:gd name="connsiteX7" fmla="*/ 27432 w 633513"/>
                  <a:gd name="connsiteY7" fmla="*/ 960120 h 1035228"/>
                  <a:gd name="connsiteX8" fmla="*/ 0 w 633513"/>
                  <a:gd name="connsiteY8" fmla="*/ 27432 h 1035228"/>
                  <a:gd name="connsiteX0" fmla="*/ 0 w 633513"/>
                  <a:gd name="connsiteY0" fmla="*/ 27432 h 1035228"/>
                  <a:gd name="connsiteX1" fmla="*/ 137160 w 633513"/>
                  <a:gd name="connsiteY1" fmla="*/ 246888 h 1035228"/>
                  <a:gd name="connsiteX2" fmla="*/ 210312 w 633513"/>
                  <a:gd name="connsiteY2" fmla="*/ 27432 h 1035228"/>
                  <a:gd name="connsiteX3" fmla="*/ 301752 w 633513"/>
                  <a:gd name="connsiteY3" fmla="*/ 246888 h 1035228"/>
                  <a:gd name="connsiteX4" fmla="*/ 621792 w 633513"/>
                  <a:gd name="connsiteY4" fmla="*/ 0 h 1035228"/>
                  <a:gd name="connsiteX5" fmla="*/ 630936 w 633513"/>
                  <a:gd name="connsiteY5" fmla="*/ 960120 h 1035228"/>
                  <a:gd name="connsiteX6" fmla="*/ 27432 w 633513"/>
                  <a:gd name="connsiteY6" fmla="*/ 960120 h 1035228"/>
                  <a:gd name="connsiteX7" fmla="*/ 0 w 633513"/>
                  <a:gd name="connsiteY7" fmla="*/ 27432 h 1035228"/>
                  <a:gd name="connsiteX0" fmla="*/ 0 w 633513"/>
                  <a:gd name="connsiteY0" fmla="*/ 27432 h 1035228"/>
                  <a:gd name="connsiteX1" fmla="*/ 137160 w 633513"/>
                  <a:gd name="connsiteY1" fmla="*/ 246888 h 1035228"/>
                  <a:gd name="connsiteX2" fmla="*/ 210312 w 633513"/>
                  <a:gd name="connsiteY2" fmla="*/ 27432 h 1035228"/>
                  <a:gd name="connsiteX3" fmla="*/ 621792 w 633513"/>
                  <a:gd name="connsiteY3" fmla="*/ 0 h 1035228"/>
                  <a:gd name="connsiteX4" fmla="*/ 630936 w 633513"/>
                  <a:gd name="connsiteY4" fmla="*/ 960120 h 1035228"/>
                  <a:gd name="connsiteX5" fmla="*/ 27432 w 633513"/>
                  <a:gd name="connsiteY5" fmla="*/ 960120 h 1035228"/>
                  <a:gd name="connsiteX6" fmla="*/ 0 w 633513"/>
                  <a:gd name="connsiteY6" fmla="*/ 27432 h 1035228"/>
                  <a:gd name="connsiteX0" fmla="*/ 0 w 633513"/>
                  <a:gd name="connsiteY0" fmla="*/ 27432 h 1035228"/>
                  <a:gd name="connsiteX1" fmla="*/ 137160 w 633513"/>
                  <a:gd name="connsiteY1" fmla="*/ 246888 h 1035228"/>
                  <a:gd name="connsiteX2" fmla="*/ 202692 w 633513"/>
                  <a:gd name="connsiteY2" fmla="*/ 58976 h 1035228"/>
                  <a:gd name="connsiteX3" fmla="*/ 210312 w 633513"/>
                  <a:gd name="connsiteY3" fmla="*/ 27432 h 1035228"/>
                  <a:gd name="connsiteX4" fmla="*/ 621792 w 633513"/>
                  <a:gd name="connsiteY4" fmla="*/ 0 h 1035228"/>
                  <a:gd name="connsiteX5" fmla="*/ 630936 w 633513"/>
                  <a:gd name="connsiteY5" fmla="*/ 960120 h 1035228"/>
                  <a:gd name="connsiteX6" fmla="*/ 27432 w 633513"/>
                  <a:gd name="connsiteY6" fmla="*/ 960120 h 1035228"/>
                  <a:gd name="connsiteX7" fmla="*/ 0 w 633513"/>
                  <a:gd name="connsiteY7" fmla="*/ 27432 h 1035228"/>
                  <a:gd name="connsiteX0" fmla="*/ 0 w 633513"/>
                  <a:gd name="connsiteY0" fmla="*/ 27432 h 1035228"/>
                  <a:gd name="connsiteX1" fmla="*/ 202692 w 633513"/>
                  <a:gd name="connsiteY1" fmla="*/ 58976 h 1035228"/>
                  <a:gd name="connsiteX2" fmla="*/ 210312 w 633513"/>
                  <a:gd name="connsiteY2" fmla="*/ 27432 h 1035228"/>
                  <a:gd name="connsiteX3" fmla="*/ 621792 w 633513"/>
                  <a:gd name="connsiteY3" fmla="*/ 0 h 1035228"/>
                  <a:gd name="connsiteX4" fmla="*/ 630936 w 633513"/>
                  <a:gd name="connsiteY4" fmla="*/ 960120 h 1035228"/>
                  <a:gd name="connsiteX5" fmla="*/ 27432 w 633513"/>
                  <a:gd name="connsiteY5" fmla="*/ 960120 h 1035228"/>
                  <a:gd name="connsiteX6" fmla="*/ 0 w 633513"/>
                  <a:gd name="connsiteY6" fmla="*/ 27432 h 1035228"/>
                  <a:gd name="connsiteX0" fmla="*/ 0 w 633513"/>
                  <a:gd name="connsiteY0" fmla="*/ 27432 h 1035228"/>
                  <a:gd name="connsiteX1" fmla="*/ 210312 w 633513"/>
                  <a:gd name="connsiteY1" fmla="*/ 27432 h 1035228"/>
                  <a:gd name="connsiteX2" fmla="*/ 621792 w 633513"/>
                  <a:gd name="connsiteY2" fmla="*/ 0 h 1035228"/>
                  <a:gd name="connsiteX3" fmla="*/ 630936 w 633513"/>
                  <a:gd name="connsiteY3" fmla="*/ 960120 h 1035228"/>
                  <a:gd name="connsiteX4" fmla="*/ 27432 w 633513"/>
                  <a:gd name="connsiteY4" fmla="*/ 960120 h 1035228"/>
                  <a:gd name="connsiteX5" fmla="*/ 0 w 633513"/>
                  <a:gd name="connsiteY5" fmla="*/ 27432 h 1035228"/>
                  <a:gd name="connsiteX0" fmla="*/ 0 w 633513"/>
                  <a:gd name="connsiteY0" fmla="*/ 27432 h 1035228"/>
                  <a:gd name="connsiteX1" fmla="*/ 621792 w 633513"/>
                  <a:gd name="connsiteY1" fmla="*/ 0 h 1035228"/>
                  <a:gd name="connsiteX2" fmla="*/ 630936 w 633513"/>
                  <a:gd name="connsiteY2" fmla="*/ 960120 h 1035228"/>
                  <a:gd name="connsiteX3" fmla="*/ 27432 w 633513"/>
                  <a:gd name="connsiteY3" fmla="*/ 960120 h 1035228"/>
                  <a:gd name="connsiteX4" fmla="*/ 0 w 633513"/>
                  <a:gd name="connsiteY4" fmla="*/ 27432 h 1035228"/>
                  <a:gd name="connsiteX0" fmla="*/ 0 w 616368"/>
                  <a:gd name="connsiteY0" fmla="*/ 46482 h 1035228"/>
                  <a:gd name="connsiteX1" fmla="*/ 604647 w 616368"/>
                  <a:gd name="connsiteY1" fmla="*/ 0 h 1035228"/>
                  <a:gd name="connsiteX2" fmla="*/ 613791 w 616368"/>
                  <a:gd name="connsiteY2" fmla="*/ 960120 h 1035228"/>
                  <a:gd name="connsiteX3" fmla="*/ 10287 w 616368"/>
                  <a:gd name="connsiteY3" fmla="*/ 960120 h 1035228"/>
                  <a:gd name="connsiteX4" fmla="*/ 0 w 616368"/>
                  <a:gd name="connsiteY4" fmla="*/ 46482 h 1035228"/>
                  <a:gd name="connsiteX0" fmla="*/ 0 w 620178"/>
                  <a:gd name="connsiteY0" fmla="*/ 10287 h 1035228"/>
                  <a:gd name="connsiteX1" fmla="*/ 608457 w 620178"/>
                  <a:gd name="connsiteY1" fmla="*/ 0 h 1035228"/>
                  <a:gd name="connsiteX2" fmla="*/ 617601 w 620178"/>
                  <a:gd name="connsiteY2" fmla="*/ 960120 h 1035228"/>
                  <a:gd name="connsiteX3" fmla="*/ 14097 w 620178"/>
                  <a:gd name="connsiteY3" fmla="*/ 960120 h 1035228"/>
                  <a:gd name="connsiteX4" fmla="*/ 0 w 620178"/>
                  <a:gd name="connsiteY4" fmla="*/ 10287 h 1035228"/>
                  <a:gd name="connsiteX0" fmla="*/ 0 w 620178"/>
                  <a:gd name="connsiteY0" fmla="*/ 10287 h 1035228"/>
                  <a:gd name="connsiteX1" fmla="*/ 608457 w 620178"/>
                  <a:gd name="connsiteY1" fmla="*/ 0 h 1035228"/>
                  <a:gd name="connsiteX2" fmla="*/ 617601 w 620178"/>
                  <a:gd name="connsiteY2" fmla="*/ 960120 h 1035228"/>
                  <a:gd name="connsiteX3" fmla="*/ 14097 w 620178"/>
                  <a:gd name="connsiteY3" fmla="*/ 960120 h 1035228"/>
                  <a:gd name="connsiteX4" fmla="*/ 0 w 620178"/>
                  <a:gd name="connsiteY4" fmla="*/ 10287 h 1035228"/>
                  <a:gd name="connsiteX0" fmla="*/ 0 w 620178"/>
                  <a:gd name="connsiteY0" fmla="*/ 10287 h 1035228"/>
                  <a:gd name="connsiteX1" fmla="*/ 608457 w 620178"/>
                  <a:gd name="connsiteY1" fmla="*/ 0 h 1035228"/>
                  <a:gd name="connsiteX2" fmla="*/ 617601 w 620178"/>
                  <a:gd name="connsiteY2" fmla="*/ 960120 h 1035228"/>
                  <a:gd name="connsiteX3" fmla="*/ 14097 w 620178"/>
                  <a:gd name="connsiteY3" fmla="*/ 960120 h 1035228"/>
                  <a:gd name="connsiteX4" fmla="*/ 0 w 620178"/>
                  <a:gd name="connsiteY4" fmla="*/ 10287 h 1035228"/>
                  <a:gd name="connsiteX0" fmla="*/ 0 w 625602"/>
                  <a:gd name="connsiteY0" fmla="*/ 10287 h 1035228"/>
                  <a:gd name="connsiteX1" fmla="*/ 625602 w 625602"/>
                  <a:gd name="connsiteY1" fmla="*/ 0 h 1035228"/>
                  <a:gd name="connsiteX2" fmla="*/ 617601 w 625602"/>
                  <a:gd name="connsiteY2" fmla="*/ 960120 h 1035228"/>
                  <a:gd name="connsiteX3" fmla="*/ 14097 w 625602"/>
                  <a:gd name="connsiteY3" fmla="*/ 960120 h 1035228"/>
                  <a:gd name="connsiteX4" fmla="*/ 0 w 625602"/>
                  <a:gd name="connsiteY4" fmla="*/ 10287 h 1035228"/>
                  <a:gd name="connsiteX0" fmla="*/ 0 w 625602"/>
                  <a:gd name="connsiteY0" fmla="*/ 10287 h 1035228"/>
                  <a:gd name="connsiteX1" fmla="*/ 625602 w 625602"/>
                  <a:gd name="connsiteY1" fmla="*/ 0 h 1035228"/>
                  <a:gd name="connsiteX2" fmla="*/ 617601 w 625602"/>
                  <a:gd name="connsiteY2" fmla="*/ 960120 h 1035228"/>
                  <a:gd name="connsiteX3" fmla="*/ 14097 w 625602"/>
                  <a:gd name="connsiteY3" fmla="*/ 960120 h 1035228"/>
                  <a:gd name="connsiteX4" fmla="*/ 0 w 625602"/>
                  <a:gd name="connsiteY4" fmla="*/ 10287 h 1035228"/>
                  <a:gd name="connsiteX0" fmla="*/ 0 w 625602"/>
                  <a:gd name="connsiteY0" fmla="*/ 49851 h 1074792"/>
                  <a:gd name="connsiteX1" fmla="*/ 625602 w 625602"/>
                  <a:gd name="connsiteY1" fmla="*/ 39564 h 1074792"/>
                  <a:gd name="connsiteX2" fmla="*/ 617601 w 625602"/>
                  <a:gd name="connsiteY2" fmla="*/ 999684 h 1074792"/>
                  <a:gd name="connsiteX3" fmla="*/ 14097 w 625602"/>
                  <a:gd name="connsiteY3" fmla="*/ 999684 h 1074792"/>
                  <a:gd name="connsiteX4" fmla="*/ 0 w 625602"/>
                  <a:gd name="connsiteY4" fmla="*/ 49851 h 1074792"/>
                  <a:gd name="connsiteX0" fmla="*/ 0 w 625602"/>
                  <a:gd name="connsiteY0" fmla="*/ 77430 h 1102371"/>
                  <a:gd name="connsiteX1" fmla="*/ 625602 w 625602"/>
                  <a:gd name="connsiteY1" fmla="*/ 67143 h 1102371"/>
                  <a:gd name="connsiteX2" fmla="*/ 617601 w 625602"/>
                  <a:gd name="connsiteY2" fmla="*/ 1027263 h 1102371"/>
                  <a:gd name="connsiteX3" fmla="*/ 14097 w 625602"/>
                  <a:gd name="connsiteY3" fmla="*/ 1027263 h 1102371"/>
                  <a:gd name="connsiteX4" fmla="*/ 0 w 625602"/>
                  <a:gd name="connsiteY4" fmla="*/ 77430 h 1102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5602" h="1102371">
                    <a:moveTo>
                      <a:pt x="0" y="77430"/>
                    </a:moveTo>
                    <a:cubicBezTo>
                      <a:pt x="233300" y="-46735"/>
                      <a:pt x="501450" y="265"/>
                      <a:pt x="625602" y="67143"/>
                    </a:cubicBezTo>
                    <a:cubicBezTo>
                      <a:pt x="628650" y="387183"/>
                      <a:pt x="625983" y="981543"/>
                      <a:pt x="617601" y="1027263"/>
                    </a:cubicBezTo>
                    <a:cubicBezTo>
                      <a:pt x="566928" y="1105368"/>
                      <a:pt x="43815" y="1147278"/>
                      <a:pt x="14097" y="1027263"/>
                    </a:cubicBezTo>
                    <a:cubicBezTo>
                      <a:pt x="3048" y="967827"/>
                      <a:pt x="9144" y="388326"/>
                      <a:pt x="0" y="77430"/>
                    </a:cubicBezTo>
                    <a:close/>
                  </a:path>
                </a:pathLst>
              </a:custGeom>
              <a:solidFill>
                <a:srgbClr val="4F81BD">
                  <a:lumMod val="20000"/>
                  <a:lumOff val="80000"/>
                </a:srgbClr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CA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 rot="16200000">
                <a:off x="4605053" y="3291519"/>
                <a:ext cx="555929" cy="3362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</a:rPr>
                  <a:t>CD8</a:t>
                </a:r>
              </a:p>
            </p:txBody>
          </p:sp>
          <p:grpSp>
            <p:nvGrpSpPr>
              <p:cNvPr id="12" name="Group 11"/>
              <p:cNvGrpSpPr/>
              <p:nvPr/>
            </p:nvGrpSpPr>
            <p:grpSpPr>
              <a:xfrm rot="1710864" flipH="1">
                <a:off x="4735793" y="2602125"/>
                <a:ext cx="358701" cy="763826"/>
                <a:chOff x="2424253" y="3217328"/>
                <a:chExt cx="358701" cy="763826"/>
              </a:xfrm>
            </p:grpSpPr>
            <p:sp>
              <p:nvSpPr>
                <p:cNvPr id="14" name="Freeform 13"/>
                <p:cNvSpPr/>
                <p:nvPr/>
              </p:nvSpPr>
              <p:spPr>
                <a:xfrm rot="8504246">
                  <a:off x="2424253" y="3220018"/>
                  <a:ext cx="358701" cy="608750"/>
                </a:xfrm>
                <a:custGeom>
                  <a:avLst/>
                  <a:gdLst>
                    <a:gd name="connsiteX0" fmla="*/ 0 w 630936"/>
                    <a:gd name="connsiteY0" fmla="*/ 27432 h 960120"/>
                    <a:gd name="connsiteX1" fmla="*/ 137160 w 630936"/>
                    <a:gd name="connsiteY1" fmla="*/ 246888 h 960120"/>
                    <a:gd name="connsiteX2" fmla="*/ 210312 w 630936"/>
                    <a:gd name="connsiteY2" fmla="*/ 27432 h 960120"/>
                    <a:gd name="connsiteX3" fmla="*/ 301752 w 630936"/>
                    <a:gd name="connsiteY3" fmla="*/ 246888 h 960120"/>
                    <a:gd name="connsiteX4" fmla="*/ 411480 w 630936"/>
                    <a:gd name="connsiteY4" fmla="*/ 64008 h 960120"/>
                    <a:gd name="connsiteX5" fmla="*/ 512064 w 630936"/>
                    <a:gd name="connsiteY5" fmla="*/ 246888 h 960120"/>
                    <a:gd name="connsiteX6" fmla="*/ 621792 w 630936"/>
                    <a:gd name="connsiteY6" fmla="*/ 0 h 960120"/>
                    <a:gd name="connsiteX7" fmla="*/ 630936 w 630936"/>
                    <a:gd name="connsiteY7" fmla="*/ 960120 h 960120"/>
                    <a:gd name="connsiteX8" fmla="*/ 27432 w 630936"/>
                    <a:gd name="connsiteY8" fmla="*/ 960120 h 960120"/>
                    <a:gd name="connsiteX0" fmla="*/ 0 w 630936"/>
                    <a:gd name="connsiteY0" fmla="*/ 27432 h 960120"/>
                    <a:gd name="connsiteX1" fmla="*/ 137160 w 630936"/>
                    <a:gd name="connsiteY1" fmla="*/ 246888 h 960120"/>
                    <a:gd name="connsiteX2" fmla="*/ 210312 w 630936"/>
                    <a:gd name="connsiteY2" fmla="*/ 27432 h 960120"/>
                    <a:gd name="connsiteX3" fmla="*/ 301752 w 630936"/>
                    <a:gd name="connsiteY3" fmla="*/ 246888 h 960120"/>
                    <a:gd name="connsiteX4" fmla="*/ 411480 w 630936"/>
                    <a:gd name="connsiteY4" fmla="*/ 64008 h 960120"/>
                    <a:gd name="connsiteX5" fmla="*/ 512064 w 630936"/>
                    <a:gd name="connsiteY5" fmla="*/ 246888 h 960120"/>
                    <a:gd name="connsiteX6" fmla="*/ 621792 w 630936"/>
                    <a:gd name="connsiteY6" fmla="*/ 0 h 960120"/>
                    <a:gd name="connsiteX7" fmla="*/ 630936 w 630936"/>
                    <a:gd name="connsiteY7" fmla="*/ 960120 h 960120"/>
                    <a:gd name="connsiteX8" fmla="*/ 27432 w 630936"/>
                    <a:gd name="connsiteY8" fmla="*/ 960120 h 960120"/>
                    <a:gd name="connsiteX9" fmla="*/ 0 w 630936"/>
                    <a:gd name="connsiteY9" fmla="*/ 27432 h 960120"/>
                    <a:gd name="connsiteX0" fmla="*/ 0 w 630936"/>
                    <a:gd name="connsiteY0" fmla="*/ 27432 h 996526"/>
                    <a:gd name="connsiteX1" fmla="*/ 137160 w 630936"/>
                    <a:gd name="connsiteY1" fmla="*/ 246888 h 996526"/>
                    <a:gd name="connsiteX2" fmla="*/ 210312 w 630936"/>
                    <a:gd name="connsiteY2" fmla="*/ 27432 h 996526"/>
                    <a:gd name="connsiteX3" fmla="*/ 301752 w 630936"/>
                    <a:gd name="connsiteY3" fmla="*/ 246888 h 996526"/>
                    <a:gd name="connsiteX4" fmla="*/ 411480 w 630936"/>
                    <a:gd name="connsiteY4" fmla="*/ 64008 h 996526"/>
                    <a:gd name="connsiteX5" fmla="*/ 512064 w 630936"/>
                    <a:gd name="connsiteY5" fmla="*/ 246888 h 996526"/>
                    <a:gd name="connsiteX6" fmla="*/ 621792 w 630936"/>
                    <a:gd name="connsiteY6" fmla="*/ 0 h 996526"/>
                    <a:gd name="connsiteX7" fmla="*/ 630936 w 630936"/>
                    <a:gd name="connsiteY7" fmla="*/ 960120 h 996526"/>
                    <a:gd name="connsiteX8" fmla="*/ 27432 w 630936"/>
                    <a:gd name="connsiteY8" fmla="*/ 960120 h 996526"/>
                    <a:gd name="connsiteX9" fmla="*/ 0 w 630936"/>
                    <a:gd name="connsiteY9" fmla="*/ 27432 h 996526"/>
                    <a:gd name="connsiteX0" fmla="*/ 0 w 630936"/>
                    <a:gd name="connsiteY0" fmla="*/ 27432 h 996526"/>
                    <a:gd name="connsiteX1" fmla="*/ 137160 w 630936"/>
                    <a:gd name="connsiteY1" fmla="*/ 246888 h 996526"/>
                    <a:gd name="connsiteX2" fmla="*/ 210312 w 630936"/>
                    <a:gd name="connsiteY2" fmla="*/ 27432 h 996526"/>
                    <a:gd name="connsiteX3" fmla="*/ 301752 w 630936"/>
                    <a:gd name="connsiteY3" fmla="*/ 246888 h 996526"/>
                    <a:gd name="connsiteX4" fmla="*/ 411480 w 630936"/>
                    <a:gd name="connsiteY4" fmla="*/ 64008 h 996526"/>
                    <a:gd name="connsiteX5" fmla="*/ 512064 w 630936"/>
                    <a:gd name="connsiteY5" fmla="*/ 246888 h 996526"/>
                    <a:gd name="connsiteX6" fmla="*/ 621792 w 630936"/>
                    <a:gd name="connsiteY6" fmla="*/ 0 h 996526"/>
                    <a:gd name="connsiteX7" fmla="*/ 630936 w 630936"/>
                    <a:gd name="connsiteY7" fmla="*/ 960120 h 996526"/>
                    <a:gd name="connsiteX8" fmla="*/ 27432 w 630936"/>
                    <a:gd name="connsiteY8" fmla="*/ 960120 h 996526"/>
                    <a:gd name="connsiteX9" fmla="*/ 0 w 630936"/>
                    <a:gd name="connsiteY9" fmla="*/ 27432 h 996526"/>
                    <a:gd name="connsiteX0" fmla="*/ 0 w 630936"/>
                    <a:gd name="connsiteY0" fmla="*/ 27432 h 1013460"/>
                    <a:gd name="connsiteX1" fmla="*/ 137160 w 630936"/>
                    <a:gd name="connsiteY1" fmla="*/ 246888 h 1013460"/>
                    <a:gd name="connsiteX2" fmla="*/ 210312 w 630936"/>
                    <a:gd name="connsiteY2" fmla="*/ 27432 h 1013460"/>
                    <a:gd name="connsiteX3" fmla="*/ 301752 w 630936"/>
                    <a:gd name="connsiteY3" fmla="*/ 246888 h 1013460"/>
                    <a:gd name="connsiteX4" fmla="*/ 411480 w 630936"/>
                    <a:gd name="connsiteY4" fmla="*/ 64008 h 1013460"/>
                    <a:gd name="connsiteX5" fmla="*/ 512064 w 630936"/>
                    <a:gd name="connsiteY5" fmla="*/ 246888 h 1013460"/>
                    <a:gd name="connsiteX6" fmla="*/ 621792 w 630936"/>
                    <a:gd name="connsiteY6" fmla="*/ 0 h 1013460"/>
                    <a:gd name="connsiteX7" fmla="*/ 630936 w 630936"/>
                    <a:gd name="connsiteY7" fmla="*/ 960120 h 1013460"/>
                    <a:gd name="connsiteX8" fmla="*/ 27432 w 630936"/>
                    <a:gd name="connsiteY8" fmla="*/ 960120 h 1013460"/>
                    <a:gd name="connsiteX9" fmla="*/ 0 w 630936"/>
                    <a:gd name="connsiteY9" fmla="*/ 27432 h 1013460"/>
                    <a:gd name="connsiteX0" fmla="*/ 0 w 630936"/>
                    <a:gd name="connsiteY0" fmla="*/ 27432 h 1035228"/>
                    <a:gd name="connsiteX1" fmla="*/ 137160 w 630936"/>
                    <a:gd name="connsiteY1" fmla="*/ 246888 h 1035228"/>
                    <a:gd name="connsiteX2" fmla="*/ 210312 w 630936"/>
                    <a:gd name="connsiteY2" fmla="*/ 27432 h 1035228"/>
                    <a:gd name="connsiteX3" fmla="*/ 301752 w 630936"/>
                    <a:gd name="connsiteY3" fmla="*/ 246888 h 1035228"/>
                    <a:gd name="connsiteX4" fmla="*/ 411480 w 630936"/>
                    <a:gd name="connsiteY4" fmla="*/ 64008 h 1035228"/>
                    <a:gd name="connsiteX5" fmla="*/ 512064 w 630936"/>
                    <a:gd name="connsiteY5" fmla="*/ 246888 h 1035228"/>
                    <a:gd name="connsiteX6" fmla="*/ 621792 w 630936"/>
                    <a:gd name="connsiteY6" fmla="*/ 0 h 1035228"/>
                    <a:gd name="connsiteX7" fmla="*/ 630936 w 630936"/>
                    <a:gd name="connsiteY7" fmla="*/ 960120 h 1035228"/>
                    <a:gd name="connsiteX8" fmla="*/ 27432 w 630936"/>
                    <a:gd name="connsiteY8" fmla="*/ 960120 h 1035228"/>
                    <a:gd name="connsiteX9" fmla="*/ 0 w 630936"/>
                    <a:gd name="connsiteY9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10312 w 633513"/>
                    <a:gd name="connsiteY2" fmla="*/ 27432 h 1035228"/>
                    <a:gd name="connsiteX3" fmla="*/ 301752 w 633513"/>
                    <a:gd name="connsiteY3" fmla="*/ 246888 h 1035228"/>
                    <a:gd name="connsiteX4" fmla="*/ 411480 w 633513"/>
                    <a:gd name="connsiteY4" fmla="*/ 64008 h 1035228"/>
                    <a:gd name="connsiteX5" fmla="*/ 512064 w 633513"/>
                    <a:gd name="connsiteY5" fmla="*/ 246888 h 1035228"/>
                    <a:gd name="connsiteX6" fmla="*/ 621792 w 633513"/>
                    <a:gd name="connsiteY6" fmla="*/ 0 h 1035228"/>
                    <a:gd name="connsiteX7" fmla="*/ 630936 w 633513"/>
                    <a:gd name="connsiteY7" fmla="*/ 960120 h 1035228"/>
                    <a:gd name="connsiteX8" fmla="*/ 27432 w 633513"/>
                    <a:gd name="connsiteY8" fmla="*/ 960120 h 1035228"/>
                    <a:gd name="connsiteX9" fmla="*/ 0 w 633513"/>
                    <a:gd name="connsiteY9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10312 w 633513"/>
                    <a:gd name="connsiteY2" fmla="*/ 27432 h 1035228"/>
                    <a:gd name="connsiteX3" fmla="*/ 301752 w 633513"/>
                    <a:gd name="connsiteY3" fmla="*/ 246888 h 1035228"/>
                    <a:gd name="connsiteX4" fmla="*/ 411480 w 633513"/>
                    <a:gd name="connsiteY4" fmla="*/ 64008 h 1035228"/>
                    <a:gd name="connsiteX5" fmla="*/ 621792 w 633513"/>
                    <a:gd name="connsiteY5" fmla="*/ 0 h 1035228"/>
                    <a:gd name="connsiteX6" fmla="*/ 630936 w 633513"/>
                    <a:gd name="connsiteY6" fmla="*/ 960120 h 1035228"/>
                    <a:gd name="connsiteX7" fmla="*/ 27432 w 633513"/>
                    <a:gd name="connsiteY7" fmla="*/ 960120 h 1035228"/>
                    <a:gd name="connsiteX8" fmla="*/ 0 w 633513"/>
                    <a:gd name="connsiteY8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10312 w 633513"/>
                    <a:gd name="connsiteY2" fmla="*/ 27432 h 1035228"/>
                    <a:gd name="connsiteX3" fmla="*/ 301752 w 633513"/>
                    <a:gd name="connsiteY3" fmla="*/ 246888 h 1035228"/>
                    <a:gd name="connsiteX4" fmla="*/ 621792 w 633513"/>
                    <a:gd name="connsiteY4" fmla="*/ 0 h 1035228"/>
                    <a:gd name="connsiteX5" fmla="*/ 630936 w 633513"/>
                    <a:gd name="connsiteY5" fmla="*/ 960120 h 1035228"/>
                    <a:gd name="connsiteX6" fmla="*/ 27432 w 633513"/>
                    <a:gd name="connsiteY6" fmla="*/ 960120 h 1035228"/>
                    <a:gd name="connsiteX7" fmla="*/ 0 w 633513"/>
                    <a:gd name="connsiteY7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10312 w 633513"/>
                    <a:gd name="connsiteY2" fmla="*/ 27432 h 1035228"/>
                    <a:gd name="connsiteX3" fmla="*/ 621792 w 633513"/>
                    <a:gd name="connsiteY3" fmla="*/ 0 h 1035228"/>
                    <a:gd name="connsiteX4" fmla="*/ 630936 w 633513"/>
                    <a:gd name="connsiteY4" fmla="*/ 960120 h 1035228"/>
                    <a:gd name="connsiteX5" fmla="*/ 27432 w 633513"/>
                    <a:gd name="connsiteY5" fmla="*/ 960120 h 1035228"/>
                    <a:gd name="connsiteX6" fmla="*/ 0 w 633513"/>
                    <a:gd name="connsiteY6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02692 w 633513"/>
                    <a:gd name="connsiteY2" fmla="*/ 58976 h 1035228"/>
                    <a:gd name="connsiteX3" fmla="*/ 210312 w 633513"/>
                    <a:gd name="connsiteY3" fmla="*/ 27432 h 1035228"/>
                    <a:gd name="connsiteX4" fmla="*/ 621792 w 633513"/>
                    <a:gd name="connsiteY4" fmla="*/ 0 h 1035228"/>
                    <a:gd name="connsiteX5" fmla="*/ 630936 w 633513"/>
                    <a:gd name="connsiteY5" fmla="*/ 960120 h 1035228"/>
                    <a:gd name="connsiteX6" fmla="*/ 27432 w 633513"/>
                    <a:gd name="connsiteY6" fmla="*/ 960120 h 1035228"/>
                    <a:gd name="connsiteX7" fmla="*/ 0 w 633513"/>
                    <a:gd name="connsiteY7" fmla="*/ 27432 h 1035228"/>
                    <a:gd name="connsiteX0" fmla="*/ 0 w 633513"/>
                    <a:gd name="connsiteY0" fmla="*/ 27432 h 1035228"/>
                    <a:gd name="connsiteX1" fmla="*/ 202692 w 633513"/>
                    <a:gd name="connsiteY1" fmla="*/ 58976 h 1035228"/>
                    <a:gd name="connsiteX2" fmla="*/ 210312 w 633513"/>
                    <a:gd name="connsiteY2" fmla="*/ 27432 h 1035228"/>
                    <a:gd name="connsiteX3" fmla="*/ 621792 w 633513"/>
                    <a:gd name="connsiteY3" fmla="*/ 0 h 1035228"/>
                    <a:gd name="connsiteX4" fmla="*/ 630936 w 633513"/>
                    <a:gd name="connsiteY4" fmla="*/ 960120 h 1035228"/>
                    <a:gd name="connsiteX5" fmla="*/ 27432 w 633513"/>
                    <a:gd name="connsiteY5" fmla="*/ 960120 h 1035228"/>
                    <a:gd name="connsiteX6" fmla="*/ 0 w 633513"/>
                    <a:gd name="connsiteY6" fmla="*/ 27432 h 1035228"/>
                    <a:gd name="connsiteX0" fmla="*/ 0 w 633513"/>
                    <a:gd name="connsiteY0" fmla="*/ 27432 h 1035228"/>
                    <a:gd name="connsiteX1" fmla="*/ 210312 w 633513"/>
                    <a:gd name="connsiteY1" fmla="*/ 27432 h 1035228"/>
                    <a:gd name="connsiteX2" fmla="*/ 621792 w 633513"/>
                    <a:gd name="connsiteY2" fmla="*/ 0 h 1035228"/>
                    <a:gd name="connsiteX3" fmla="*/ 630936 w 633513"/>
                    <a:gd name="connsiteY3" fmla="*/ 960120 h 1035228"/>
                    <a:gd name="connsiteX4" fmla="*/ 27432 w 633513"/>
                    <a:gd name="connsiteY4" fmla="*/ 960120 h 1035228"/>
                    <a:gd name="connsiteX5" fmla="*/ 0 w 633513"/>
                    <a:gd name="connsiteY5" fmla="*/ 27432 h 1035228"/>
                    <a:gd name="connsiteX0" fmla="*/ 0 w 633513"/>
                    <a:gd name="connsiteY0" fmla="*/ 27432 h 1035228"/>
                    <a:gd name="connsiteX1" fmla="*/ 621792 w 633513"/>
                    <a:gd name="connsiteY1" fmla="*/ 0 h 1035228"/>
                    <a:gd name="connsiteX2" fmla="*/ 630936 w 633513"/>
                    <a:gd name="connsiteY2" fmla="*/ 960120 h 1035228"/>
                    <a:gd name="connsiteX3" fmla="*/ 27432 w 633513"/>
                    <a:gd name="connsiteY3" fmla="*/ 960120 h 1035228"/>
                    <a:gd name="connsiteX4" fmla="*/ 0 w 633513"/>
                    <a:gd name="connsiteY4" fmla="*/ 27432 h 1035228"/>
                    <a:gd name="connsiteX0" fmla="*/ 0 w 616368"/>
                    <a:gd name="connsiteY0" fmla="*/ 46482 h 1035228"/>
                    <a:gd name="connsiteX1" fmla="*/ 604647 w 616368"/>
                    <a:gd name="connsiteY1" fmla="*/ 0 h 1035228"/>
                    <a:gd name="connsiteX2" fmla="*/ 613791 w 616368"/>
                    <a:gd name="connsiteY2" fmla="*/ 960120 h 1035228"/>
                    <a:gd name="connsiteX3" fmla="*/ 10287 w 616368"/>
                    <a:gd name="connsiteY3" fmla="*/ 960120 h 1035228"/>
                    <a:gd name="connsiteX4" fmla="*/ 0 w 616368"/>
                    <a:gd name="connsiteY4" fmla="*/ 46482 h 1035228"/>
                    <a:gd name="connsiteX0" fmla="*/ 0 w 620178"/>
                    <a:gd name="connsiteY0" fmla="*/ 10287 h 1035228"/>
                    <a:gd name="connsiteX1" fmla="*/ 608457 w 620178"/>
                    <a:gd name="connsiteY1" fmla="*/ 0 h 1035228"/>
                    <a:gd name="connsiteX2" fmla="*/ 617601 w 620178"/>
                    <a:gd name="connsiteY2" fmla="*/ 960120 h 1035228"/>
                    <a:gd name="connsiteX3" fmla="*/ 14097 w 620178"/>
                    <a:gd name="connsiteY3" fmla="*/ 960120 h 1035228"/>
                    <a:gd name="connsiteX4" fmla="*/ 0 w 620178"/>
                    <a:gd name="connsiteY4" fmla="*/ 10287 h 1035228"/>
                    <a:gd name="connsiteX0" fmla="*/ 0 w 620178"/>
                    <a:gd name="connsiteY0" fmla="*/ 10287 h 1035228"/>
                    <a:gd name="connsiteX1" fmla="*/ 608457 w 620178"/>
                    <a:gd name="connsiteY1" fmla="*/ 0 h 1035228"/>
                    <a:gd name="connsiteX2" fmla="*/ 617601 w 620178"/>
                    <a:gd name="connsiteY2" fmla="*/ 960120 h 1035228"/>
                    <a:gd name="connsiteX3" fmla="*/ 14097 w 620178"/>
                    <a:gd name="connsiteY3" fmla="*/ 960120 h 1035228"/>
                    <a:gd name="connsiteX4" fmla="*/ 0 w 620178"/>
                    <a:gd name="connsiteY4" fmla="*/ 10287 h 1035228"/>
                    <a:gd name="connsiteX0" fmla="*/ 0 w 620178"/>
                    <a:gd name="connsiteY0" fmla="*/ 10287 h 1035228"/>
                    <a:gd name="connsiteX1" fmla="*/ 608457 w 620178"/>
                    <a:gd name="connsiteY1" fmla="*/ 0 h 1035228"/>
                    <a:gd name="connsiteX2" fmla="*/ 617601 w 620178"/>
                    <a:gd name="connsiteY2" fmla="*/ 960120 h 1035228"/>
                    <a:gd name="connsiteX3" fmla="*/ 14097 w 620178"/>
                    <a:gd name="connsiteY3" fmla="*/ 960120 h 1035228"/>
                    <a:gd name="connsiteX4" fmla="*/ 0 w 620178"/>
                    <a:gd name="connsiteY4" fmla="*/ 10287 h 1035228"/>
                    <a:gd name="connsiteX0" fmla="*/ 0 w 625602"/>
                    <a:gd name="connsiteY0" fmla="*/ 10287 h 1035228"/>
                    <a:gd name="connsiteX1" fmla="*/ 625602 w 625602"/>
                    <a:gd name="connsiteY1" fmla="*/ 0 h 1035228"/>
                    <a:gd name="connsiteX2" fmla="*/ 617601 w 625602"/>
                    <a:gd name="connsiteY2" fmla="*/ 960120 h 1035228"/>
                    <a:gd name="connsiteX3" fmla="*/ 14097 w 625602"/>
                    <a:gd name="connsiteY3" fmla="*/ 960120 h 1035228"/>
                    <a:gd name="connsiteX4" fmla="*/ 0 w 625602"/>
                    <a:gd name="connsiteY4" fmla="*/ 10287 h 1035228"/>
                    <a:gd name="connsiteX0" fmla="*/ 0 w 625602"/>
                    <a:gd name="connsiteY0" fmla="*/ 10287 h 1035228"/>
                    <a:gd name="connsiteX1" fmla="*/ 625602 w 625602"/>
                    <a:gd name="connsiteY1" fmla="*/ 0 h 1035228"/>
                    <a:gd name="connsiteX2" fmla="*/ 617601 w 625602"/>
                    <a:gd name="connsiteY2" fmla="*/ 960120 h 1035228"/>
                    <a:gd name="connsiteX3" fmla="*/ 14097 w 625602"/>
                    <a:gd name="connsiteY3" fmla="*/ 960120 h 1035228"/>
                    <a:gd name="connsiteX4" fmla="*/ 0 w 625602"/>
                    <a:gd name="connsiteY4" fmla="*/ 10287 h 1035228"/>
                    <a:gd name="connsiteX0" fmla="*/ 0 w 1471819"/>
                    <a:gd name="connsiteY0" fmla="*/ 321599 h 1346540"/>
                    <a:gd name="connsiteX1" fmla="*/ 625602 w 1471819"/>
                    <a:gd name="connsiteY1" fmla="*/ 311312 h 1346540"/>
                    <a:gd name="connsiteX2" fmla="*/ 1471818 w 1471819"/>
                    <a:gd name="connsiteY2" fmla="*/ 33866 h 1346540"/>
                    <a:gd name="connsiteX3" fmla="*/ 617601 w 1471819"/>
                    <a:gd name="connsiteY3" fmla="*/ 1271432 h 1346540"/>
                    <a:gd name="connsiteX4" fmla="*/ 14097 w 1471819"/>
                    <a:gd name="connsiteY4" fmla="*/ 1271432 h 1346540"/>
                    <a:gd name="connsiteX5" fmla="*/ 0 w 1471819"/>
                    <a:gd name="connsiteY5" fmla="*/ 321599 h 1346540"/>
                    <a:gd name="connsiteX0" fmla="*/ 0 w 1478820"/>
                    <a:gd name="connsiteY0" fmla="*/ 321599 h 1346540"/>
                    <a:gd name="connsiteX1" fmla="*/ 625602 w 1478820"/>
                    <a:gd name="connsiteY1" fmla="*/ 311312 h 1346540"/>
                    <a:gd name="connsiteX2" fmla="*/ 1471818 w 1478820"/>
                    <a:gd name="connsiteY2" fmla="*/ 33866 h 1346540"/>
                    <a:gd name="connsiteX3" fmla="*/ 650423 w 1478820"/>
                    <a:gd name="connsiteY3" fmla="*/ 676993 h 1346540"/>
                    <a:gd name="connsiteX4" fmla="*/ 617601 w 1478820"/>
                    <a:gd name="connsiteY4" fmla="*/ 1271432 h 1346540"/>
                    <a:gd name="connsiteX5" fmla="*/ 14097 w 1478820"/>
                    <a:gd name="connsiteY5" fmla="*/ 1271432 h 1346540"/>
                    <a:gd name="connsiteX6" fmla="*/ 0 w 1478820"/>
                    <a:gd name="connsiteY6" fmla="*/ 321599 h 1346540"/>
                    <a:gd name="connsiteX0" fmla="*/ 56020 w 1534840"/>
                    <a:gd name="connsiteY0" fmla="*/ 321599 h 1346540"/>
                    <a:gd name="connsiteX1" fmla="*/ 681622 w 1534840"/>
                    <a:gd name="connsiteY1" fmla="*/ 311312 h 1346540"/>
                    <a:gd name="connsiteX2" fmla="*/ 1527838 w 1534840"/>
                    <a:gd name="connsiteY2" fmla="*/ 33866 h 1346540"/>
                    <a:gd name="connsiteX3" fmla="*/ 706443 w 1534840"/>
                    <a:gd name="connsiteY3" fmla="*/ 676993 h 1346540"/>
                    <a:gd name="connsiteX4" fmla="*/ 673621 w 1534840"/>
                    <a:gd name="connsiteY4" fmla="*/ 1271432 h 1346540"/>
                    <a:gd name="connsiteX5" fmla="*/ 70117 w 1534840"/>
                    <a:gd name="connsiteY5" fmla="*/ 1271432 h 1346540"/>
                    <a:gd name="connsiteX6" fmla="*/ 27534 w 1534840"/>
                    <a:gd name="connsiteY6" fmla="*/ 651268 h 1346540"/>
                    <a:gd name="connsiteX7" fmla="*/ 56020 w 1534840"/>
                    <a:gd name="connsiteY7" fmla="*/ 321599 h 1346540"/>
                    <a:gd name="connsiteX0" fmla="*/ 11020 w 2093314"/>
                    <a:gd name="connsiteY0" fmla="*/ 0 h 1391524"/>
                    <a:gd name="connsiteX1" fmla="*/ 1240096 w 2093314"/>
                    <a:gd name="connsiteY1" fmla="*/ 356296 h 1391524"/>
                    <a:gd name="connsiteX2" fmla="*/ 2086312 w 2093314"/>
                    <a:gd name="connsiteY2" fmla="*/ 78850 h 1391524"/>
                    <a:gd name="connsiteX3" fmla="*/ 1264917 w 2093314"/>
                    <a:gd name="connsiteY3" fmla="*/ 721977 h 1391524"/>
                    <a:gd name="connsiteX4" fmla="*/ 1232095 w 2093314"/>
                    <a:gd name="connsiteY4" fmla="*/ 1316416 h 1391524"/>
                    <a:gd name="connsiteX5" fmla="*/ 628591 w 2093314"/>
                    <a:gd name="connsiteY5" fmla="*/ 1316416 h 1391524"/>
                    <a:gd name="connsiteX6" fmla="*/ 586008 w 2093314"/>
                    <a:gd name="connsiteY6" fmla="*/ 696252 h 1391524"/>
                    <a:gd name="connsiteX7" fmla="*/ 11020 w 2093314"/>
                    <a:gd name="connsiteY7" fmla="*/ 0 h 1391524"/>
                    <a:gd name="connsiteX0" fmla="*/ 11020 w 2093314"/>
                    <a:gd name="connsiteY0" fmla="*/ 0 h 1391524"/>
                    <a:gd name="connsiteX1" fmla="*/ 997030 w 2093314"/>
                    <a:gd name="connsiteY1" fmla="*/ 410962 h 1391524"/>
                    <a:gd name="connsiteX2" fmla="*/ 2086312 w 2093314"/>
                    <a:gd name="connsiteY2" fmla="*/ 78850 h 1391524"/>
                    <a:gd name="connsiteX3" fmla="*/ 1264917 w 2093314"/>
                    <a:gd name="connsiteY3" fmla="*/ 721977 h 1391524"/>
                    <a:gd name="connsiteX4" fmla="*/ 1232095 w 2093314"/>
                    <a:gd name="connsiteY4" fmla="*/ 1316416 h 1391524"/>
                    <a:gd name="connsiteX5" fmla="*/ 628591 w 2093314"/>
                    <a:gd name="connsiteY5" fmla="*/ 1316416 h 1391524"/>
                    <a:gd name="connsiteX6" fmla="*/ 586008 w 2093314"/>
                    <a:gd name="connsiteY6" fmla="*/ 696252 h 1391524"/>
                    <a:gd name="connsiteX7" fmla="*/ 11020 w 2093314"/>
                    <a:gd name="connsiteY7" fmla="*/ 0 h 1391524"/>
                    <a:gd name="connsiteX0" fmla="*/ 18405 w 2100699"/>
                    <a:gd name="connsiteY0" fmla="*/ 71489 h 1463013"/>
                    <a:gd name="connsiteX1" fmla="*/ 241368 w 2100699"/>
                    <a:gd name="connsiteY1" fmla="*/ 53870 h 1463013"/>
                    <a:gd name="connsiteX2" fmla="*/ 1004415 w 2100699"/>
                    <a:gd name="connsiteY2" fmla="*/ 482451 h 1463013"/>
                    <a:gd name="connsiteX3" fmla="*/ 2093697 w 2100699"/>
                    <a:gd name="connsiteY3" fmla="*/ 150339 h 1463013"/>
                    <a:gd name="connsiteX4" fmla="*/ 1272302 w 2100699"/>
                    <a:gd name="connsiteY4" fmla="*/ 793466 h 1463013"/>
                    <a:gd name="connsiteX5" fmla="*/ 1239480 w 2100699"/>
                    <a:gd name="connsiteY5" fmla="*/ 1387905 h 1463013"/>
                    <a:gd name="connsiteX6" fmla="*/ 635976 w 2100699"/>
                    <a:gd name="connsiteY6" fmla="*/ 1387905 h 1463013"/>
                    <a:gd name="connsiteX7" fmla="*/ 593393 w 2100699"/>
                    <a:gd name="connsiteY7" fmla="*/ 767741 h 1463013"/>
                    <a:gd name="connsiteX8" fmla="*/ 18405 w 2100699"/>
                    <a:gd name="connsiteY8" fmla="*/ 71489 h 1463013"/>
                    <a:gd name="connsiteX0" fmla="*/ 18405 w 2100699"/>
                    <a:gd name="connsiteY0" fmla="*/ 71489 h 1463013"/>
                    <a:gd name="connsiteX1" fmla="*/ 241368 w 2100699"/>
                    <a:gd name="connsiteY1" fmla="*/ 53870 h 1463013"/>
                    <a:gd name="connsiteX2" fmla="*/ 1004415 w 2100699"/>
                    <a:gd name="connsiteY2" fmla="*/ 482451 h 1463013"/>
                    <a:gd name="connsiteX3" fmla="*/ 2093697 w 2100699"/>
                    <a:gd name="connsiteY3" fmla="*/ 150339 h 1463013"/>
                    <a:gd name="connsiteX4" fmla="*/ 1272302 w 2100699"/>
                    <a:gd name="connsiteY4" fmla="*/ 793466 h 1463013"/>
                    <a:gd name="connsiteX5" fmla="*/ 1239480 w 2100699"/>
                    <a:gd name="connsiteY5" fmla="*/ 1387905 h 1463013"/>
                    <a:gd name="connsiteX6" fmla="*/ 635976 w 2100699"/>
                    <a:gd name="connsiteY6" fmla="*/ 1387905 h 1463013"/>
                    <a:gd name="connsiteX7" fmla="*/ 593393 w 2100699"/>
                    <a:gd name="connsiteY7" fmla="*/ 767741 h 1463013"/>
                    <a:gd name="connsiteX8" fmla="*/ 18405 w 2100699"/>
                    <a:gd name="connsiteY8" fmla="*/ 71489 h 1463013"/>
                    <a:gd name="connsiteX0" fmla="*/ 11020 w 2093314"/>
                    <a:gd name="connsiteY0" fmla="*/ 42320 h 1433844"/>
                    <a:gd name="connsiteX1" fmla="*/ 233983 w 2093314"/>
                    <a:gd name="connsiteY1" fmla="*/ 24701 h 1433844"/>
                    <a:gd name="connsiteX2" fmla="*/ 997030 w 2093314"/>
                    <a:gd name="connsiteY2" fmla="*/ 453282 h 1433844"/>
                    <a:gd name="connsiteX3" fmla="*/ 2086312 w 2093314"/>
                    <a:gd name="connsiteY3" fmla="*/ 121170 h 1433844"/>
                    <a:gd name="connsiteX4" fmla="*/ 1264917 w 2093314"/>
                    <a:gd name="connsiteY4" fmla="*/ 764297 h 1433844"/>
                    <a:gd name="connsiteX5" fmla="*/ 1232095 w 2093314"/>
                    <a:gd name="connsiteY5" fmla="*/ 1358736 h 1433844"/>
                    <a:gd name="connsiteX6" fmla="*/ 628591 w 2093314"/>
                    <a:gd name="connsiteY6" fmla="*/ 1358736 h 1433844"/>
                    <a:gd name="connsiteX7" fmla="*/ 586008 w 2093314"/>
                    <a:gd name="connsiteY7" fmla="*/ 738572 h 1433844"/>
                    <a:gd name="connsiteX8" fmla="*/ 11020 w 2093314"/>
                    <a:gd name="connsiteY8" fmla="*/ 42320 h 1433844"/>
                    <a:gd name="connsiteX0" fmla="*/ 9619 w 2200874"/>
                    <a:gd name="connsiteY0" fmla="*/ 72775 h 1428927"/>
                    <a:gd name="connsiteX1" fmla="*/ 341543 w 2200874"/>
                    <a:gd name="connsiteY1" fmla="*/ 19784 h 1428927"/>
                    <a:gd name="connsiteX2" fmla="*/ 1104590 w 2200874"/>
                    <a:gd name="connsiteY2" fmla="*/ 448365 h 1428927"/>
                    <a:gd name="connsiteX3" fmla="*/ 2193872 w 2200874"/>
                    <a:gd name="connsiteY3" fmla="*/ 116253 h 1428927"/>
                    <a:gd name="connsiteX4" fmla="*/ 1372477 w 2200874"/>
                    <a:gd name="connsiteY4" fmla="*/ 759380 h 1428927"/>
                    <a:gd name="connsiteX5" fmla="*/ 1339655 w 2200874"/>
                    <a:gd name="connsiteY5" fmla="*/ 1353819 h 1428927"/>
                    <a:gd name="connsiteX6" fmla="*/ 736151 w 2200874"/>
                    <a:gd name="connsiteY6" fmla="*/ 1353819 h 1428927"/>
                    <a:gd name="connsiteX7" fmla="*/ 693568 w 2200874"/>
                    <a:gd name="connsiteY7" fmla="*/ 733655 h 1428927"/>
                    <a:gd name="connsiteX8" fmla="*/ 9619 w 2200874"/>
                    <a:gd name="connsiteY8" fmla="*/ 72775 h 1428927"/>
                    <a:gd name="connsiteX0" fmla="*/ 0 w 2191255"/>
                    <a:gd name="connsiteY0" fmla="*/ 72775 h 1428927"/>
                    <a:gd name="connsiteX1" fmla="*/ 331924 w 2191255"/>
                    <a:gd name="connsiteY1" fmla="*/ 19784 h 1428927"/>
                    <a:gd name="connsiteX2" fmla="*/ 1094971 w 2191255"/>
                    <a:gd name="connsiteY2" fmla="*/ 448365 h 1428927"/>
                    <a:gd name="connsiteX3" fmla="*/ 2184253 w 2191255"/>
                    <a:gd name="connsiteY3" fmla="*/ 116253 h 1428927"/>
                    <a:gd name="connsiteX4" fmla="*/ 1362858 w 2191255"/>
                    <a:gd name="connsiteY4" fmla="*/ 759380 h 1428927"/>
                    <a:gd name="connsiteX5" fmla="*/ 1330036 w 2191255"/>
                    <a:gd name="connsiteY5" fmla="*/ 1353819 h 1428927"/>
                    <a:gd name="connsiteX6" fmla="*/ 726532 w 2191255"/>
                    <a:gd name="connsiteY6" fmla="*/ 1353819 h 1428927"/>
                    <a:gd name="connsiteX7" fmla="*/ 683949 w 2191255"/>
                    <a:gd name="connsiteY7" fmla="*/ 733655 h 1428927"/>
                    <a:gd name="connsiteX8" fmla="*/ 0 w 2191255"/>
                    <a:gd name="connsiteY8" fmla="*/ 72775 h 1428927"/>
                    <a:gd name="connsiteX0" fmla="*/ 0 w 2191255"/>
                    <a:gd name="connsiteY0" fmla="*/ 76181 h 1432333"/>
                    <a:gd name="connsiteX1" fmla="*/ 331924 w 2191255"/>
                    <a:gd name="connsiteY1" fmla="*/ 23190 h 1432333"/>
                    <a:gd name="connsiteX2" fmla="*/ 1094971 w 2191255"/>
                    <a:gd name="connsiteY2" fmla="*/ 451771 h 1432333"/>
                    <a:gd name="connsiteX3" fmla="*/ 2184253 w 2191255"/>
                    <a:gd name="connsiteY3" fmla="*/ 119659 h 1432333"/>
                    <a:gd name="connsiteX4" fmla="*/ 1362858 w 2191255"/>
                    <a:gd name="connsiteY4" fmla="*/ 762786 h 1432333"/>
                    <a:gd name="connsiteX5" fmla="*/ 1330036 w 2191255"/>
                    <a:gd name="connsiteY5" fmla="*/ 1357225 h 1432333"/>
                    <a:gd name="connsiteX6" fmla="*/ 726532 w 2191255"/>
                    <a:gd name="connsiteY6" fmla="*/ 1357225 h 1432333"/>
                    <a:gd name="connsiteX7" fmla="*/ 683949 w 2191255"/>
                    <a:gd name="connsiteY7" fmla="*/ 737061 h 1432333"/>
                    <a:gd name="connsiteX8" fmla="*/ 0 w 2191255"/>
                    <a:gd name="connsiteY8" fmla="*/ 76181 h 1432333"/>
                    <a:gd name="connsiteX0" fmla="*/ 0 w 2191255"/>
                    <a:gd name="connsiteY0" fmla="*/ 52991 h 1409143"/>
                    <a:gd name="connsiteX1" fmla="*/ 331924 w 2191255"/>
                    <a:gd name="connsiteY1" fmla="*/ 0 h 1409143"/>
                    <a:gd name="connsiteX2" fmla="*/ 1094971 w 2191255"/>
                    <a:gd name="connsiteY2" fmla="*/ 428581 h 1409143"/>
                    <a:gd name="connsiteX3" fmla="*/ 2184253 w 2191255"/>
                    <a:gd name="connsiteY3" fmla="*/ 96469 h 1409143"/>
                    <a:gd name="connsiteX4" fmla="*/ 1362858 w 2191255"/>
                    <a:gd name="connsiteY4" fmla="*/ 739596 h 1409143"/>
                    <a:gd name="connsiteX5" fmla="*/ 1330036 w 2191255"/>
                    <a:gd name="connsiteY5" fmla="*/ 1334035 h 1409143"/>
                    <a:gd name="connsiteX6" fmla="*/ 726532 w 2191255"/>
                    <a:gd name="connsiteY6" fmla="*/ 1334035 h 1409143"/>
                    <a:gd name="connsiteX7" fmla="*/ 683949 w 2191255"/>
                    <a:gd name="connsiteY7" fmla="*/ 713871 h 1409143"/>
                    <a:gd name="connsiteX8" fmla="*/ 0 w 2191255"/>
                    <a:gd name="connsiteY8" fmla="*/ 52991 h 1409143"/>
                    <a:gd name="connsiteX0" fmla="*/ 0 w 2191255"/>
                    <a:gd name="connsiteY0" fmla="*/ 52991 h 1409143"/>
                    <a:gd name="connsiteX1" fmla="*/ 331924 w 2191255"/>
                    <a:gd name="connsiteY1" fmla="*/ 0 h 1409143"/>
                    <a:gd name="connsiteX2" fmla="*/ 1094971 w 2191255"/>
                    <a:gd name="connsiteY2" fmla="*/ 428581 h 1409143"/>
                    <a:gd name="connsiteX3" fmla="*/ 2184253 w 2191255"/>
                    <a:gd name="connsiteY3" fmla="*/ 96469 h 1409143"/>
                    <a:gd name="connsiteX4" fmla="*/ 1362858 w 2191255"/>
                    <a:gd name="connsiteY4" fmla="*/ 739596 h 1409143"/>
                    <a:gd name="connsiteX5" fmla="*/ 1330036 w 2191255"/>
                    <a:gd name="connsiteY5" fmla="*/ 1334035 h 1409143"/>
                    <a:gd name="connsiteX6" fmla="*/ 726532 w 2191255"/>
                    <a:gd name="connsiteY6" fmla="*/ 1334035 h 1409143"/>
                    <a:gd name="connsiteX7" fmla="*/ 683949 w 2191255"/>
                    <a:gd name="connsiteY7" fmla="*/ 713871 h 1409143"/>
                    <a:gd name="connsiteX8" fmla="*/ 0 w 2191255"/>
                    <a:gd name="connsiteY8" fmla="*/ 52991 h 1409143"/>
                    <a:gd name="connsiteX0" fmla="*/ 0 w 2221769"/>
                    <a:gd name="connsiteY0" fmla="*/ 52991 h 1409143"/>
                    <a:gd name="connsiteX1" fmla="*/ 331924 w 2221769"/>
                    <a:gd name="connsiteY1" fmla="*/ 0 h 1409143"/>
                    <a:gd name="connsiteX2" fmla="*/ 1094971 w 2221769"/>
                    <a:gd name="connsiteY2" fmla="*/ 428581 h 1409143"/>
                    <a:gd name="connsiteX3" fmla="*/ 1949569 w 2221769"/>
                    <a:gd name="connsiteY3" fmla="*/ 38588 h 1409143"/>
                    <a:gd name="connsiteX4" fmla="*/ 2184253 w 2221769"/>
                    <a:gd name="connsiteY4" fmla="*/ 96469 h 1409143"/>
                    <a:gd name="connsiteX5" fmla="*/ 1362858 w 2221769"/>
                    <a:gd name="connsiteY5" fmla="*/ 739596 h 1409143"/>
                    <a:gd name="connsiteX6" fmla="*/ 1330036 w 2221769"/>
                    <a:gd name="connsiteY6" fmla="*/ 1334035 h 1409143"/>
                    <a:gd name="connsiteX7" fmla="*/ 726532 w 2221769"/>
                    <a:gd name="connsiteY7" fmla="*/ 1334035 h 1409143"/>
                    <a:gd name="connsiteX8" fmla="*/ 683949 w 2221769"/>
                    <a:gd name="connsiteY8" fmla="*/ 713871 h 1409143"/>
                    <a:gd name="connsiteX9" fmla="*/ 0 w 2221769"/>
                    <a:gd name="connsiteY9" fmla="*/ 52991 h 1409143"/>
                    <a:gd name="connsiteX0" fmla="*/ 0 w 2215676"/>
                    <a:gd name="connsiteY0" fmla="*/ 52991 h 1409143"/>
                    <a:gd name="connsiteX1" fmla="*/ 331924 w 2215676"/>
                    <a:gd name="connsiteY1" fmla="*/ 0 h 1409143"/>
                    <a:gd name="connsiteX2" fmla="*/ 1094971 w 2215676"/>
                    <a:gd name="connsiteY2" fmla="*/ 428581 h 1409143"/>
                    <a:gd name="connsiteX3" fmla="*/ 1949569 w 2215676"/>
                    <a:gd name="connsiteY3" fmla="*/ 38588 h 1409143"/>
                    <a:gd name="connsiteX4" fmla="*/ 2184253 w 2215676"/>
                    <a:gd name="connsiteY4" fmla="*/ 96469 h 1409143"/>
                    <a:gd name="connsiteX5" fmla="*/ 1362858 w 2215676"/>
                    <a:gd name="connsiteY5" fmla="*/ 739596 h 1409143"/>
                    <a:gd name="connsiteX6" fmla="*/ 1330036 w 2215676"/>
                    <a:gd name="connsiteY6" fmla="*/ 1334035 h 1409143"/>
                    <a:gd name="connsiteX7" fmla="*/ 726532 w 2215676"/>
                    <a:gd name="connsiteY7" fmla="*/ 1334035 h 1409143"/>
                    <a:gd name="connsiteX8" fmla="*/ 683949 w 2215676"/>
                    <a:gd name="connsiteY8" fmla="*/ 713871 h 1409143"/>
                    <a:gd name="connsiteX9" fmla="*/ 0 w 2215676"/>
                    <a:gd name="connsiteY9" fmla="*/ 52991 h 1409143"/>
                    <a:gd name="connsiteX0" fmla="*/ 0 w 2215676"/>
                    <a:gd name="connsiteY0" fmla="*/ 52991 h 1409143"/>
                    <a:gd name="connsiteX1" fmla="*/ 331924 w 2215676"/>
                    <a:gd name="connsiteY1" fmla="*/ 0 h 1409143"/>
                    <a:gd name="connsiteX2" fmla="*/ 1094971 w 2215676"/>
                    <a:gd name="connsiteY2" fmla="*/ 428581 h 1409143"/>
                    <a:gd name="connsiteX3" fmla="*/ 1949569 w 2215676"/>
                    <a:gd name="connsiteY3" fmla="*/ 38588 h 1409143"/>
                    <a:gd name="connsiteX4" fmla="*/ 2184253 w 2215676"/>
                    <a:gd name="connsiteY4" fmla="*/ 96469 h 1409143"/>
                    <a:gd name="connsiteX5" fmla="*/ 1362858 w 2215676"/>
                    <a:gd name="connsiteY5" fmla="*/ 739596 h 1409143"/>
                    <a:gd name="connsiteX6" fmla="*/ 1330036 w 2215676"/>
                    <a:gd name="connsiteY6" fmla="*/ 1334035 h 1409143"/>
                    <a:gd name="connsiteX7" fmla="*/ 726532 w 2215676"/>
                    <a:gd name="connsiteY7" fmla="*/ 1334035 h 1409143"/>
                    <a:gd name="connsiteX8" fmla="*/ 683949 w 2215676"/>
                    <a:gd name="connsiteY8" fmla="*/ 713871 h 1409143"/>
                    <a:gd name="connsiteX9" fmla="*/ 0 w 2215676"/>
                    <a:gd name="connsiteY9" fmla="*/ 52991 h 1409143"/>
                    <a:gd name="connsiteX0" fmla="*/ 0 w 2191256"/>
                    <a:gd name="connsiteY0" fmla="*/ 52991 h 1409143"/>
                    <a:gd name="connsiteX1" fmla="*/ 331924 w 2191256"/>
                    <a:gd name="connsiteY1" fmla="*/ 0 h 1409143"/>
                    <a:gd name="connsiteX2" fmla="*/ 1094971 w 2191256"/>
                    <a:gd name="connsiteY2" fmla="*/ 428581 h 1409143"/>
                    <a:gd name="connsiteX3" fmla="*/ 1949569 w 2191256"/>
                    <a:gd name="connsiteY3" fmla="*/ 38588 h 1409143"/>
                    <a:gd name="connsiteX4" fmla="*/ 2184253 w 2191256"/>
                    <a:gd name="connsiteY4" fmla="*/ 96469 h 1409143"/>
                    <a:gd name="connsiteX5" fmla="*/ 1362858 w 2191256"/>
                    <a:gd name="connsiteY5" fmla="*/ 739596 h 1409143"/>
                    <a:gd name="connsiteX6" fmla="*/ 1330036 w 2191256"/>
                    <a:gd name="connsiteY6" fmla="*/ 1334035 h 1409143"/>
                    <a:gd name="connsiteX7" fmla="*/ 726532 w 2191256"/>
                    <a:gd name="connsiteY7" fmla="*/ 1334035 h 1409143"/>
                    <a:gd name="connsiteX8" fmla="*/ 683949 w 2191256"/>
                    <a:gd name="connsiteY8" fmla="*/ 713871 h 1409143"/>
                    <a:gd name="connsiteX9" fmla="*/ 0 w 2191256"/>
                    <a:gd name="connsiteY9" fmla="*/ 52991 h 1409143"/>
                    <a:gd name="connsiteX0" fmla="*/ 0 w 2184254"/>
                    <a:gd name="connsiteY0" fmla="*/ 52991 h 1409143"/>
                    <a:gd name="connsiteX1" fmla="*/ 331924 w 2184254"/>
                    <a:gd name="connsiteY1" fmla="*/ 0 h 1409143"/>
                    <a:gd name="connsiteX2" fmla="*/ 1094971 w 2184254"/>
                    <a:gd name="connsiteY2" fmla="*/ 428581 h 1409143"/>
                    <a:gd name="connsiteX3" fmla="*/ 1949569 w 2184254"/>
                    <a:gd name="connsiteY3" fmla="*/ 38588 h 1409143"/>
                    <a:gd name="connsiteX4" fmla="*/ 2184253 w 2184254"/>
                    <a:gd name="connsiteY4" fmla="*/ 96469 h 1409143"/>
                    <a:gd name="connsiteX5" fmla="*/ 1362858 w 2184254"/>
                    <a:gd name="connsiteY5" fmla="*/ 739596 h 1409143"/>
                    <a:gd name="connsiteX6" fmla="*/ 1330036 w 2184254"/>
                    <a:gd name="connsiteY6" fmla="*/ 1334035 h 1409143"/>
                    <a:gd name="connsiteX7" fmla="*/ 726532 w 2184254"/>
                    <a:gd name="connsiteY7" fmla="*/ 1334035 h 1409143"/>
                    <a:gd name="connsiteX8" fmla="*/ 683949 w 2184254"/>
                    <a:gd name="connsiteY8" fmla="*/ 713871 h 1409143"/>
                    <a:gd name="connsiteX9" fmla="*/ 0 w 2184254"/>
                    <a:gd name="connsiteY9" fmla="*/ 52991 h 1409143"/>
                    <a:gd name="connsiteX0" fmla="*/ 0 w 2184252"/>
                    <a:gd name="connsiteY0" fmla="*/ 52991 h 1409143"/>
                    <a:gd name="connsiteX1" fmla="*/ 331924 w 2184252"/>
                    <a:gd name="connsiteY1" fmla="*/ 0 h 1409143"/>
                    <a:gd name="connsiteX2" fmla="*/ 1061445 w 2184252"/>
                    <a:gd name="connsiteY2" fmla="*/ 547559 h 1409143"/>
                    <a:gd name="connsiteX3" fmla="*/ 1949569 w 2184252"/>
                    <a:gd name="connsiteY3" fmla="*/ 38588 h 1409143"/>
                    <a:gd name="connsiteX4" fmla="*/ 2184253 w 2184252"/>
                    <a:gd name="connsiteY4" fmla="*/ 96469 h 1409143"/>
                    <a:gd name="connsiteX5" fmla="*/ 1362858 w 2184252"/>
                    <a:gd name="connsiteY5" fmla="*/ 739596 h 1409143"/>
                    <a:gd name="connsiteX6" fmla="*/ 1330036 w 2184252"/>
                    <a:gd name="connsiteY6" fmla="*/ 1334035 h 1409143"/>
                    <a:gd name="connsiteX7" fmla="*/ 726532 w 2184252"/>
                    <a:gd name="connsiteY7" fmla="*/ 1334035 h 1409143"/>
                    <a:gd name="connsiteX8" fmla="*/ 683949 w 2184252"/>
                    <a:gd name="connsiteY8" fmla="*/ 713871 h 1409143"/>
                    <a:gd name="connsiteX9" fmla="*/ 0 w 2184252"/>
                    <a:gd name="connsiteY9" fmla="*/ 52991 h 1409143"/>
                    <a:gd name="connsiteX0" fmla="*/ 0 w 2184254"/>
                    <a:gd name="connsiteY0" fmla="*/ 52991 h 1378154"/>
                    <a:gd name="connsiteX1" fmla="*/ 331924 w 2184254"/>
                    <a:gd name="connsiteY1" fmla="*/ 0 h 1378154"/>
                    <a:gd name="connsiteX2" fmla="*/ 1061445 w 2184254"/>
                    <a:gd name="connsiteY2" fmla="*/ 547559 h 1378154"/>
                    <a:gd name="connsiteX3" fmla="*/ 1949569 w 2184254"/>
                    <a:gd name="connsiteY3" fmla="*/ 38588 h 1378154"/>
                    <a:gd name="connsiteX4" fmla="*/ 2184253 w 2184254"/>
                    <a:gd name="connsiteY4" fmla="*/ 96469 h 1378154"/>
                    <a:gd name="connsiteX5" fmla="*/ 1362858 w 2184254"/>
                    <a:gd name="connsiteY5" fmla="*/ 739596 h 1378154"/>
                    <a:gd name="connsiteX6" fmla="*/ 1061826 w 2184254"/>
                    <a:gd name="connsiteY6" fmla="*/ 1221488 h 1378154"/>
                    <a:gd name="connsiteX7" fmla="*/ 726532 w 2184254"/>
                    <a:gd name="connsiteY7" fmla="*/ 1334035 h 1378154"/>
                    <a:gd name="connsiteX8" fmla="*/ 683949 w 2184254"/>
                    <a:gd name="connsiteY8" fmla="*/ 713871 h 1378154"/>
                    <a:gd name="connsiteX9" fmla="*/ 0 w 2184254"/>
                    <a:gd name="connsiteY9" fmla="*/ 52991 h 1378154"/>
                    <a:gd name="connsiteX0" fmla="*/ 0 w 2184252"/>
                    <a:gd name="connsiteY0" fmla="*/ 52991 h 1262160"/>
                    <a:gd name="connsiteX1" fmla="*/ 331924 w 2184252"/>
                    <a:gd name="connsiteY1" fmla="*/ 0 h 1262160"/>
                    <a:gd name="connsiteX2" fmla="*/ 1061445 w 2184252"/>
                    <a:gd name="connsiteY2" fmla="*/ 547559 h 1262160"/>
                    <a:gd name="connsiteX3" fmla="*/ 1949569 w 2184252"/>
                    <a:gd name="connsiteY3" fmla="*/ 38588 h 1262160"/>
                    <a:gd name="connsiteX4" fmla="*/ 2184253 w 2184252"/>
                    <a:gd name="connsiteY4" fmla="*/ 96469 h 1262160"/>
                    <a:gd name="connsiteX5" fmla="*/ 1362858 w 2184252"/>
                    <a:gd name="connsiteY5" fmla="*/ 739596 h 1262160"/>
                    <a:gd name="connsiteX6" fmla="*/ 1061826 w 2184252"/>
                    <a:gd name="connsiteY6" fmla="*/ 1221488 h 1262160"/>
                    <a:gd name="connsiteX7" fmla="*/ 818729 w 2184252"/>
                    <a:gd name="connsiteY7" fmla="*/ 1141097 h 1262160"/>
                    <a:gd name="connsiteX8" fmla="*/ 683949 w 2184252"/>
                    <a:gd name="connsiteY8" fmla="*/ 713871 h 1262160"/>
                    <a:gd name="connsiteX9" fmla="*/ 0 w 2184252"/>
                    <a:gd name="connsiteY9" fmla="*/ 52991 h 1262160"/>
                    <a:gd name="connsiteX0" fmla="*/ 0 w 2184254"/>
                    <a:gd name="connsiteY0" fmla="*/ 52991 h 1141155"/>
                    <a:gd name="connsiteX1" fmla="*/ 331924 w 2184254"/>
                    <a:gd name="connsiteY1" fmla="*/ 0 h 1141155"/>
                    <a:gd name="connsiteX2" fmla="*/ 1061445 w 2184254"/>
                    <a:gd name="connsiteY2" fmla="*/ 547559 h 1141155"/>
                    <a:gd name="connsiteX3" fmla="*/ 1949569 w 2184254"/>
                    <a:gd name="connsiteY3" fmla="*/ 38588 h 1141155"/>
                    <a:gd name="connsiteX4" fmla="*/ 2184253 w 2184254"/>
                    <a:gd name="connsiteY4" fmla="*/ 96469 h 1141155"/>
                    <a:gd name="connsiteX5" fmla="*/ 1362858 w 2184254"/>
                    <a:gd name="connsiteY5" fmla="*/ 739596 h 1141155"/>
                    <a:gd name="connsiteX6" fmla="*/ 818729 w 2184254"/>
                    <a:gd name="connsiteY6" fmla="*/ 1141097 h 1141155"/>
                    <a:gd name="connsiteX7" fmla="*/ 683949 w 2184254"/>
                    <a:gd name="connsiteY7" fmla="*/ 713871 h 1141155"/>
                    <a:gd name="connsiteX8" fmla="*/ 0 w 2184254"/>
                    <a:gd name="connsiteY8" fmla="*/ 52991 h 1141155"/>
                    <a:gd name="connsiteX0" fmla="*/ 0 w 2184252"/>
                    <a:gd name="connsiteY0" fmla="*/ 52991 h 1305128"/>
                    <a:gd name="connsiteX1" fmla="*/ 331924 w 2184252"/>
                    <a:gd name="connsiteY1" fmla="*/ 0 h 1305128"/>
                    <a:gd name="connsiteX2" fmla="*/ 1061445 w 2184252"/>
                    <a:gd name="connsiteY2" fmla="*/ 547559 h 1305128"/>
                    <a:gd name="connsiteX3" fmla="*/ 1949569 w 2184252"/>
                    <a:gd name="connsiteY3" fmla="*/ 38588 h 1305128"/>
                    <a:gd name="connsiteX4" fmla="*/ 2184253 w 2184252"/>
                    <a:gd name="connsiteY4" fmla="*/ 96469 h 1305128"/>
                    <a:gd name="connsiteX5" fmla="*/ 1362858 w 2184252"/>
                    <a:gd name="connsiteY5" fmla="*/ 739596 h 1305128"/>
                    <a:gd name="connsiteX6" fmla="*/ 944453 w 2184252"/>
                    <a:gd name="connsiteY6" fmla="*/ 1305094 h 1305128"/>
                    <a:gd name="connsiteX7" fmla="*/ 683949 w 2184252"/>
                    <a:gd name="connsiteY7" fmla="*/ 713871 h 1305128"/>
                    <a:gd name="connsiteX8" fmla="*/ 0 w 2184252"/>
                    <a:gd name="connsiteY8" fmla="*/ 52991 h 1305128"/>
                    <a:gd name="connsiteX0" fmla="*/ 0 w 2184254"/>
                    <a:gd name="connsiteY0" fmla="*/ 52991 h 1367901"/>
                    <a:gd name="connsiteX1" fmla="*/ 331924 w 2184254"/>
                    <a:gd name="connsiteY1" fmla="*/ 0 h 1367901"/>
                    <a:gd name="connsiteX2" fmla="*/ 1061445 w 2184254"/>
                    <a:gd name="connsiteY2" fmla="*/ 547559 h 1367901"/>
                    <a:gd name="connsiteX3" fmla="*/ 1949569 w 2184254"/>
                    <a:gd name="connsiteY3" fmla="*/ 38588 h 1367901"/>
                    <a:gd name="connsiteX4" fmla="*/ 2184253 w 2184254"/>
                    <a:gd name="connsiteY4" fmla="*/ 96469 h 1367901"/>
                    <a:gd name="connsiteX5" fmla="*/ 1362858 w 2184254"/>
                    <a:gd name="connsiteY5" fmla="*/ 739596 h 1367901"/>
                    <a:gd name="connsiteX6" fmla="*/ 1304191 w 2184254"/>
                    <a:gd name="connsiteY6" fmla="*/ 1305550 h 1367901"/>
                    <a:gd name="connsiteX7" fmla="*/ 944453 w 2184254"/>
                    <a:gd name="connsiteY7" fmla="*/ 1305094 h 1367901"/>
                    <a:gd name="connsiteX8" fmla="*/ 683949 w 2184254"/>
                    <a:gd name="connsiteY8" fmla="*/ 713871 h 1367901"/>
                    <a:gd name="connsiteX9" fmla="*/ 0 w 2184254"/>
                    <a:gd name="connsiteY9" fmla="*/ 52991 h 1367901"/>
                    <a:gd name="connsiteX0" fmla="*/ 0 w 2184252"/>
                    <a:gd name="connsiteY0" fmla="*/ 52991 h 1380906"/>
                    <a:gd name="connsiteX1" fmla="*/ 331924 w 2184252"/>
                    <a:gd name="connsiteY1" fmla="*/ 0 h 1380906"/>
                    <a:gd name="connsiteX2" fmla="*/ 1061445 w 2184252"/>
                    <a:gd name="connsiteY2" fmla="*/ 547559 h 1380906"/>
                    <a:gd name="connsiteX3" fmla="*/ 1949569 w 2184252"/>
                    <a:gd name="connsiteY3" fmla="*/ 38588 h 1380906"/>
                    <a:gd name="connsiteX4" fmla="*/ 2184253 w 2184252"/>
                    <a:gd name="connsiteY4" fmla="*/ 96469 h 1380906"/>
                    <a:gd name="connsiteX5" fmla="*/ 1362858 w 2184252"/>
                    <a:gd name="connsiteY5" fmla="*/ 739596 h 1380906"/>
                    <a:gd name="connsiteX6" fmla="*/ 1304191 w 2184252"/>
                    <a:gd name="connsiteY6" fmla="*/ 1305550 h 1380906"/>
                    <a:gd name="connsiteX7" fmla="*/ 726532 w 2184252"/>
                    <a:gd name="connsiteY7" fmla="*/ 1330819 h 1380906"/>
                    <a:gd name="connsiteX8" fmla="*/ 683949 w 2184252"/>
                    <a:gd name="connsiteY8" fmla="*/ 713871 h 1380906"/>
                    <a:gd name="connsiteX9" fmla="*/ 0 w 2184252"/>
                    <a:gd name="connsiteY9" fmla="*/ 52991 h 1380906"/>
                    <a:gd name="connsiteX0" fmla="*/ 0 w 2184254"/>
                    <a:gd name="connsiteY0" fmla="*/ 52991 h 1380906"/>
                    <a:gd name="connsiteX1" fmla="*/ 331924 w 2184254"/>
                    <a:gd name="connsiteY1" fmla="*/ 0 h 1380906"/>
                    <a:gd name="connsiteX2" fmla="*/ 1044682 w 2184254"/>
                    <a:gd name="connsiteY2" fmla="*/ 492893 h 1380906"/>
                    <a:gd name="connsiteX3" fmla="*/ 1949569 w 2184254"/>
                    <a:gd name="connsiteY3" fmla="*/ 38588 h 1380906"/>
                    <a:gd name="connsiteX4" fmla="*/ 2184253 w 2184254"/>
                    <a:gd name="connsiteY4" fmla="*/ 96469 h 1380906"/>
                    <a:gd name="connsiteX5" fmla="*/ 1362858 w 2184254"/>
                    <a:gd name="connsiteY5" fmla="*/ 739596 h 1380906"/>
                    <a:gd name="connsiteX6" fmla="*/ 1304191 w 2184254"/>
                    <a:gd name="connsiteY6" fmla="*/ 1305550 h 1380906"/>
                    <a:gd name="connsiteX7" fmla="*/ 726532 w 2184254"/>
                    <a:gd name="connsiteY7" fmla="*/ 1330819 h 1380906"/>
                    <a:gd name="connsiteX8" fmla="*/ 683949 w 2184254"/>
                    <a:gd name="connsiteY8" fmla="*/ 713871 h 1380906"/>
                    <a:gd name="connsiteX9" fmla="*/ 0 w 2184254"/>
                    <a:gd name="connsiteY9" fmla="*/ 52991 h 1380906"/>
                    <a:gd name="connsiteX0" fmla="*/ 0 w 2184252"/>
                    <a:gd name="connsiteY0" fmla="*/ 52991 h 1380906"/>
                    <a:gd name="connsiteX1" fmla="*/ 331924 w 2184252"/>
                    <a:gd name="connsiteY1" fmla="*/ 0 h 1380906"/>
                    <a:gd name="connsiteX2" fmla="*/ 1044682 w 2184252"/>
                    <a:gd name="connsiteY2" fmla="*/ 492893 h 1380906"/>
                    <a:gd name="connsiteX3" fmla="*/ 1949569 w 2184252"/>
                    <a:gd name="connsiteY3" fmla="*/ 38588 h 1380906"/>
                    <a:gd name="connsiteX4" fmla="*/ 2184253 w 2184252"/>
                    <a:gd name="connsiteY4" fmla="*/ 96469 h 1380906"/>
                    <a:gd name="connsiteX5" fmla="*/ 1362859 w 2184252"/>
                    <a:gd name="connsiteY5" fmla="*/ 675283 h 1380906"/>
                    <a:gd name="connsiteX6" fmla="*/ 1304191 w 2184252"/>
                    <a:gd name="connsiteY6" fmla="*/ 1305550 h 1380906"/>
                    <a:gd name="connsiteX7" fmla="*/ 726532 w 2184252"/>
                    <a:gd name="connsiteY7" fmla="*/ 1330819 h 1380906"/>
                    <a:gd name="connsiteX8" fmla="*/ 683949 w 2184252"/>
                    <a:gd name="connsiteY8" fmla="*/ 713871 h 1380906"/>
                    <a:gd name="connsiteX9" fmla="*/ 0 w 2184252"/>
                    <a:gd name="connsiteY9" fmla="*/ 52991 h 1380906"/>
                    <a:gd name="connsiteX0" fmla="*/ 0 w 2184254"/>
                    <a:gd name="connsiteY0" fmla="*/ 52991 h 1319002"/>
                    <a:gd name="connsiteX1" fmla="*/ 331924 w 2184254"/>
                    <a:gd name="connsiteY1" fmla="*/ 0 h 1319002"/>
                    <a:gd name="connsiteX2" fmla="*/ 1044682 w 2184254"/>
                    <a:gd name="connsiteY2" fmla="*/ 492893 h 1319002"/>
                    <a:gd name="connsiteX3" fmla="*/ 1949569 w 2184254"/>
                    <a:gd name="connsiteY3" fmla="*/ 38588 h 1319002"/>
                    <a:gd name="connsiteX4" fmla="*/ 2184253 w 2184254"/>
                    <a:gd name="connsiteY4" fmla="*/ 96469 h 1319002"/>
                    <a:gd name="connsiteX5" fmla="*/ 1362859 w 2184254"/>
                    <a:gd name="connsiteY5" fmla="*/ 675283 h 1319002"/>
                    <a:gd name="connsiteX6" fmla="*/ 1304191 w 2184254"/>
                    <a:gd name="connsiteY6" fmla="*/ 1305550 h 1319002"/>
                    <a:gd name="connsiteX7" fmla="*/ 786879 w 2184254"/>
                    <a:gd name="connsiteY7" fmla="*/ 898637 h 1319002"/>
                    <a:gd name="connsiteX8" fmla="*/ 683949 w 2184254"/>
                    <a:gd name="connsiteY8" fmla="*/ 713871 h 1319002"/>
                    <a:gd name="connsiteX9" fmla="*/ 0 w 2184254"/>
                    <a:gd name="connsiteY9" fmla="*/ 52991 h 1319002"/>
                    <a:gd name="connsiteX0" fmla="*/ 0 w 2184252"/>
                    <a:gd name="connsiteY0" fmla="*/ 52991 h 931053"/>
                    <a:gd name="connsiteX1" fmla="*/ 331924 w 2184252"/>
                    <a:gd name="connsiteY1" fmla="*/ 0 h 931053"/>
                    <a:gd name="connsiteX2" fmla="*/ 1044682 w 2184252"/>
                    <a:gd name="connsiteY2" fmla="*/ 492893 h 931053"/>
                    <a:gd name="connsiteX3" fmla="*/ 1949569 w 2184252"/>
                    <a:gd name="connsiteY3" fmla="*/ 38588 h 931053"/>
                    <a:gd name="connsiteX4" fmla="*/ 2184253 w 2184252"/>
                    <a:gd name="connsiteY4" fmla="*/ 96469 h 931053"/>
                    <a:gd name="connsiteX5" fmla="*/ 1362859 w 2184252"/>
                    <a:gd name="connsiteY5" fmla="*/ 675283 h 931053"/>
                    <a:gd name="connsiteX6" fmla="*/ 1203612 w 2184252"/>
                    <a:gd name="connsiteY6" fmla="*/ 819345 h 931053"/>
                    <a:gd name="connsiteX7" fmla="*/ 786879 w 2184252"/>
                    <a:gd name="connsiteY7" fmla="*/ 898637 h 931053"/>
                    <a:gd name="connsiteX8" fmla="*/ 683949 w 2184252"/>
                    <a:gd name="connsiteY8" fmla="*/ 713871 h 931053"/>
                    <a:gd name="connsiteX9" fmla="*/ 0 w 2184252"/>
                    <a:gd name="connsiteY9" fmla="*/ 52991 h 931053"/>
                    <a:gd name="connsiteX0" fmla="*/ 0 w 2184254"/>
                    <a:gd name="connsiteY0" fmla="*/ 52991 h 876284"/>
                    <a:gd name="connsiteX1" fmla="*/ 331924 w 2184254"/>
                    <a:gd name="connsiteY1" fmla="*/ 0 h 876284"/>
                    <a:gd name="connsiteX2" fmla="*/ 1044682 w 2184254"/>
                    <a:gd name="connsiteY2" fmla="*/ 492893 h 876284"/>
                    <a:gd name="connsiteX3" fmla="*/ 1949569 w 2184254"/>
                    <a:gd name="connsiteY3" fmla="*/ 38588 h 876284"/>
                    <a:gd name="connsiteX4" fmla="*/ 2184253 w 2184254"/>
                    <a:gd name="connsiteY4" fmla="*/ 96469 h 876284"/>
                    <a:gd name="connsiteX5" fmla="*/ 1362859 w 2184254"/>
                    <a:gd name="connsiteY5" fmla="*/ 675283 h 876284"/>
                    <a:gd name="connsiteX6" fmla="*/ 1203612 w 2184254"/>
                    <a:gd name="connsiteY6" fmla="*/ 819345 h 876284"/>
                    <a:gd name="connsiteX7" fmla="*/ 827110 w 2184254"/>
                    <a:gd name="connsiteY7" fmla="*/ 806027 h 876284"/>
                    <a:gd name="connsiteX8" fmla="*/ 683949 w 2184254"/>
                    <a:gd name="connsiteY8" fmla="*/ 713871 h 876284"/>
                    <a:gd name="connsiteX9" fmla="*/ 0 w 2184254"/>
                    <a:gd name="connsiteY9" fmla="*/ 52991 h 876284"/>
                    <a:gd name="connsiteX0" fmla="*/ 0 w 2184252"/>
                    <a:gd name="connsiteY0" fmla="*/ 52991 h 823600"/>
                    <a:gd name="connsiteX1" fmla="*/ 331924 w 2184252"/>
                    <a:gd name="connsiteY1" fmla="*/ 0 h 823600"/>
                    <a:gd name="connsiteX2" fmla="*/ 1044682 w 2184252"/>
                    <a:gd name="connsiteY2" fmla="*/ 492893 h 823600"/>
                    <a:gd name="connsiteX3" fmla="*/ 1949569 w 2184252"/>
                    <a:gd name="connsiteY3" fmla="*/ 38588 h 823600"/>
                    <a:gd name="connsiteX4" fmla="*/ 2184253 w 2184252"/>
                    <a:gd name="connsiteY4" fmla="*/ 96469 h 823600"/>
                    <a:gd name="connsiteX5" fmla="*/ 1362859 w 2184252"/>
                    <a:gd name="connsiteY5" fmla="*/ 675283 h 823600"/>
                    <a:gd name="connsiteX6" fmla="*/ 1203612 w 2184252"/>
                    <a:gd name="connsiteY6" fmla="*/ 819345 h 823600"/>
                    <a:gd name="connsiteX7" fmla="*/ 683949 w 2184252"/>
                    <a:gd name="connsiteY7" fmla="*/ 713871 h 823600"/>
                    <a:gd name="connsiteX8" fmla="*/ 0 w 2184252"/>
                    <a:gd name="connsiteY8" fmla="*/ 52991 h 823600"/>
                    <a:gd name="connsiteX0" fmla="*/ 0 w 2184254"/>
                    <a:gd name="connsiteY0" fmla="*/ 52991 h 823600"/>
                    <a:gd name="connsiteX1" fmla="*/ 331924 w 2184254"/>
                    <a:gd name="connsiteY1" fmla="*/ 0 h 823600"/>
                    <a:gd name="connsiteX2" fmla="*/ 1044682 w 2184254"/>
                    <a:gd name="connsiteY2" fmla="*/ 492893 h 823600"/>
                    <a:gd name="connsiteX3" fmla="*/ 1949569 w 2184254"/>
                    <a:gd name="connsiteY3" fmla="*/ 38588 h 823600"/>
                    <a:gd name="connsiteX4" fmla="*/ 2184253 w 2184254"/>
                    <a:gd name="connsiteY4" fmla="*/ 96469 h 823600"/>
                    <a:gd name="connsiteX5" fmla="*/ 1362859 w 2184254"/>
                    <a:gd name="connsiteY5" fmla="*/ 675283 h 823600"/>
                    <a:gd name="connsiteX6" fmla="*/ 1042685 w 2184254"/>
                    <a:gd name="connsiteY6" fmla="*/ 819345 h 823600"/>
                    <a:gd name="connsiteX7" fmla="*/ 683949 w 2184254"/>
                    <a:gd name="connsiteY7" fmla="*/ 713871 h 823600"/>
                    <a:gd name="connsiteX8" fmla="*/ 0 w 2184254"/>
                    <a:gd name="connsiteY8" fmla="*/ 52991 h 823600"/>
                    <a:gd name="connsiteX0" fmla="*/ 360048 w 1860353"/>
                    <a:gd name="connsiteY0" fmla="*/ 713871 h 823600"/>
                    <a:gd name="connsiteX1" fmla="*/ 8023 w 1860353"/>
                    <a:gd name="connsiteY1" fmla="*/ 0 h 823600"/>
                    <a:gd name="connsiteX2" fmla="*/ 720781 w 1860353"/>
                    <a:gd name="connsiteY2" fmla="*/ 492893 h 823600"/>
                    <a:gd name="connsiteX3" fmla="*/ 1625668 w 1860353"/>
                    <a:gd name="connsiteY3" fmla="*/ 38588 h 823600"/>
                    <a:gd name="connsiteX4" fmla="*/ 1860352 w 1860353"/>
                    <a:gd name="connsiteY4" fmla="*/ 96469 h 823600"/>
                    <a:gd name="connsiteX5" fmla="*/ 1038958 w 1860353"/>
                    <a:gd name="connsiteY5" fmla="*/ 675283 h 823600"/>
                    <a:gd name="connsiteX6" fmla="*/ 718784 w 1860353"/>
                    <a:gd name="connsiteY6" fmla="*/ 819345 h 823600"/>
                    <a:gd name="connsiteX7" fmla="*/ 360048 w 1860353"/>
                    <a:gd name="connsiteY7" fmla="*/ 713871 h 823600"/>
                    <a:gd name="connsiteX0" fmla="*/ 0 w 1500305"/>
                    <a:gd name="connsiteY0" fmla="*/ 675283 h 785012"/>
                    <a:gd name="connsiteX1" fmla="*/ 360733 w 1500305"/>
                    <a:gd name="connsiteY1" fmla="*/ 454305 h 785012"/>
                    <a:gd name="connsiteX2" fmla="*/ 1265620 w 1500305"/>
                    <a:gd name="connsiteY2" fmla="*/ 0 h 785012"/>
                    <a:gd name="connsiteX3" fmla="*/ 1500304 w 1500305"/>
                    <a:gd name="connsiteY3" fmla="*/ 57881 h 785012"/>
                    <a:gd name="connsiteX4" fmla="*/ 678910 w 1500305"/>
                    <a:gd name="connsiteY4" fmla="*/ 636695 h 785012"/>
                    <a:gd name="connsiteX5" fmla="*/ 358736 w 1500305"/>
                    <a:gd name="connsiteY5" fmla="*/ 780757 h 785012"/>
                    <a:gd name="connsiteX6" fmla="*/ 0 w 1500305"/>
                    <a:gd name="connsiteY6" fmla="*/ 675283 h 785012"/>
                    <a:gd name="connsiteX0" fmla="*/ 0 w 1500305"/>
                    <a:gd name="connsiteY0" fmla="*/ 714648 h 824377"/>
                    <a:gd name="connsiteX1" fmla="*/ 1265620 w 1500305"/>
                    <a:gd name="connsiteY1" fmla="*/ 39365 h 824377"/>
                    <a:gd name="connsiteX2" fmla="*/ 1500304 w 1500305"/>
                    <a:gd name="connsiteY2" fmla="*/ 97246 h 824377"/>
                    <a:gd name="connsiteX3" fmla="*/ 678910 w 1500305"/>
                    <a:gd name="connsiteY3" fmla="*/ 676060 h 824377"/>
                    <a:gd name="connsiteX4" fmla="*/ 358736 w 1500305"/>
                    <a:gd name="connsiteY4" fmla="*/ 820122 h 824377"/>
                    <a:gd name="connsiteX5" fmla="*/ 0 w 1500305"/>
                    <a:gd name="connsiteY5" fmla="*/ 714648 h 824377"/>
                    <a:gd name="connsiteX0" fmla="*/ 23149 w 1164718"/>
                    <a:gd name="connsiteY0" fmla="*/ 827783 h 876584"/>
                    <a:gd name="connsiteX1" fmla="*/ 930033 w 1164718"/>
                    <a:gd name="connsiteY1" fmla="*/ 47026 h 876584"/>
                    <a:gd name="connsiteX2" fmla="*/ 1164717 w 1164718"/>
                    <a:gd name="connsiteY2" fmla="*/ 104907 h 876584"/>
                    <a:gd name="connsiteX3" fmla="*/ 343323 w 1164718"/>
                    <a:gd name="connsiteY3" fmla="*/ 683721 h 876584"/>
                    <a:gd name="connsiteX4" fmla="*/ 23149 w 1164718"/>
                    <a:gd name="connsiteY4" fmla="*/ 827783 h 876584"/>
                    <a:gd name="connsiteX0" fmla="*/ 2220 w 823615"/>
                    <a:gd name="connsiteY0" fmla="*/ 673270 h 673270"/>
                    <a:gd name="connsiteX1" fmla="*/ 588930 w 823615"/>
                    <a:gd name="connsiteY1" fmla="*/ 36575 h 673270"/>
                    <a:gd name="connsiteX2" fmla="*/ 823614 w 823615"/>
                    <a:gd name="connsiteY2" fmla="*/ 94456 h 673270"/>
                    <a:gd name="connsiteX3" fmla="*/ 2220 w 823615"/>
                    <a:gd name="connsiteY3" fmla="*/ 673270 h 673270"/>
                    <a:gd name="connsiteX0" fmla="*/ 3046 w 655901"/>
                    <a:gd name="connsiteY0" fmla="*/ 484443 h 484443"/>
                    <a:gd name="connsiteX1" fmla="*/ 421216 w 655901"/>
                    <a:gd name="connsiteY1" fmla="*/ 23950 h 484443"/>
                    <a:gd name="connsiteX2" fmla="*/ 655900 w 655901"/>
                    <a:gd name="connsiteY2" fmla="*/ 81831 h 484443"/>
                    <a:gd name="connsiteX3" fmla="*/ 3046 w 655901"/>
                    <a:gd name="connsiteY3" fmla="*/ 484443 h 484443"/>
                    <a:gd name="connsiteX0" fmla="*/ 3046 w 655901"/>
                    <a:gd name="connsiteY0" fmla="*/ 484443 h 484443"/>
                    <a:gd name="connsiteX1" fmla="*/ 421216 w 655901"/>
                    <a:gd name="connsiteY1" fmla="*/ 23950 h 484443"/>
                    <a:gd name="connsiteX2" fmla="*/ 655900 w 655901"/>
                    <a:gd name="connsiteY2" fmla="*/ 81831 h 484443"/>
                    <a:gd name="connsiteX3" fmla="*/ 3046 w 655901"/>
                    <a:gd name="connsiteY3" fmla="*/ 484443 h 484443"/>
                    <a:gd name="connsiteX0" fmla="*/ 3122 w 659680"/>
                    <a:gd name="connsiteY0" fmla="*/ 487568 h 523012"/>
                    <a:gd name="connsiteX1" fmla="*/ 421292 w 659680"/>
                    <a:gd name="connsiteY1" fmla="*/ 27075 h 523012"/>
                    <a:gd name="connsiteX2" fmla="*/ 655976 w 659680"/>
                    <a:gd name="connsiteY2" fmla="*/ 84956 h 523012"/>
                    <a:gd name="connsiteX3" fmla="*/ 271841 w 659680"/>
                    <a:gd name="connsiteY3" fmla="*/ 467662 h 523012"/>
                    <a:gd name="connsiteX4" fmla="*/ 3122 w 659680"/>
                    <a:gd name="connsiteY4" fmla="*/ 487568 h 523012"/>
                    <a:gd name="connsiteX0" fmla="*/ 3046 w 659604"/>
                    <a:gd name="connsiteY0" fmla="*/ 487568 h 553015"/>
                    <a:gd name="connsiteX1" fmla="*/ 421216 w 659604"/>
                    <a:gd name="connsiteY1" fmla="*/ 27075 h 553015"/>
                    <a:gd name="connsiteX2" fmla="*/ 655900 w 659604"/>
                    <a:gd name="connsiteY2" fmla="*/ 84956 h 553015"/>
                    <a:gd name="connsiteX3" fmla="*/ 516315 w 659604"/>
                    <a:gd name="connsiteY3" fmla="*/ 519738 h 553015"/>
                    <a:gd name="connsiteX4" fmla="*/ 3046 w 659604"/>
                    <a:gd name="connsiteY4" fmla="*/ 487568 h 553015"/>
                    <a:gd name="connsiteX0" fmla="*/ 3410 w 906721"/>
                    <a:gd name="connsiteY0" fmla="*/ 481212 h 546659"/>
                    <a:gd name="connsiteX1" fmla="*/ 421580 w 906721"/>
                    <a:gd name="connsiteY1" fmla="*/ 20719 h 546659"/>
                    <a:gd name="connsiteX2" fmla="*/ 904998 w 906721"/>
                    <a:gd name="connsiteY2" fmla="*/ 105218 h 546659"/>
                    <a:gd name="connsiteX3" fmla="*/ 516679 w 906721"/>
                    <a:gd name="connsiteY3" fmla="*/ 513382 h 546659"/>
                    <a:gd name="connsiteX4" fmla="*/ 3410 w 906721"/>
                    <a:gd name="connsiteY4" fmla="*/ 481212 h 546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06721" h="546659">
                      <a:moveTo>
                        <a:pt x="3410" y="481212"/>
                      </a:moveTo>
                      <a:cubicBezTo>
                        <a:pt x="-35704" y="471565"/>
                        <a:pt x="271315" y="83385"/>
                        <a:pt x="421580" y="20719"/>
                      </a:cubicBezTo>
                      <a:cubicBezTo>
                        <a:pt x="571845" y="-41947"/>
                        <a:pt x="934722" y="52600"/>
                        <a:pt x="904998" y="105218"/>
                      </a:cubicBezTo>
                      <a:cubicBezTo>
                        <a:pt x="875274" y="157836"/>
                        <a:pt x="625488" y="446280"/>
                        <a:pt x="516679" y="513382"/>
                      </a:cubicBezTo>
                      <a:cubicBezTo>
                        <a:pt x="407870" y="580484"/>
                        <a:pt x="-26314" y="533830"/>
                        <a:pt x="3410" y="481212"/>
                      </a:cubicBezTo>
                      <a:close/>
                    </a:path>
                  </a:pathLst>
                </a:custGeom>
                <a:solidFill>
                  <a:srgbClr val="F39FE9"/>
                </a:solidFill>
                <a:ln w="254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CA" sz="10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5" name="Freeform 14"/>
                <p:cNvSpPr/>
                <p:nvPr/>
              </p:nvSpPr>
              <p:spPr>
                <a:xfrm rot="12543409">
                  <a:off x="2567660" y="3762373"/>
                  <a:ext cx="189791" cy="218781"/>
                </a:xfrm>
                <a:custGeom>
                  <a:avLst/>
                  <a:gdLst>
                    <a:gd name="connsiteX0" fmla="*/ 0 w 175260"/>
                    <a:gd name="connsiteY0" fmla="*/ 97323 h 97323"/>
                    <a:gd name="connsiteX1" fmla="*/ 11430 w 175260"/>
                    <a:gd name="connsiteY1" fmla="*/ 95418 h 97323"/>
                    <a:gd name="connsiteX2" fmla="*/ 36195 w 175260"/>
                    <a:gd name="connsiteY2" fmla="*/ 72558 h 97323"/>
                    <a:gd name="connsiteX3" fmla="*/ 57150 w 175260"/>
                    <a:gd name="connsiteY3" fmla="*/ 51603 h 97323"/>
                    <a:gd name="connsiteX4" fmla="*/ 76200 w 175260"/>
                    <a:gd name="connsiteY4" fmla="*/ 40173 h 97323"/>
                    <a:gd name="connsiteX5" fmla="*/ 87630 w 175260"/>
                    <a:gd name="connsiteY5" fmla="*/ 30648 h 97323"/>
                    <a:gd name="connsiteX6" fmla="*/ 100965 w 175260"/>
                    <a:gd name="connsiteY6" fmla="*/ 24933 h 97323"/>
                    <a:gd name="connsiteX7" fmla="*/ 112395 w 175260"/>
                    <a:gd name="connsiteY7" fmla="*/ 19218 h 97323"/>
                    <a:gd name="connsiteX8" fmla="*/ 127635 w 175260"/>
                    <a:gd name="connsiteY8" fmla="*/ 13503 h 97323"/>
                    <a:gd name="connsiteX9" fmla="*/ 146685 w 175260"/>
                    <a:gd name="connsiteY9" fmla="*/ 5883 h 97323"/>
                    <a:gd name="connsiteX10" fmla="*/ 163830 w 175260"/>
                    <a:gd name="connsiteY10" fmla="*/ 168 h 97323"/>
                    <a:gd name="connsiteX11" fmla="*/ 175260 w 175260"/>
                    <a:gd name="connsiteY11" fmla="*/ 168 h 97323"/>
                    <a:gd name="connsiteX0" fmla="*/ 0 w 175260"/>
                    <a:gd name="connsiteY0" fmla="*/ 97323 h 97323"/>
                    <a:gd name="connsiteX1" fmla="*/ 36195 w 175260"/>
                    <a:gd name="connsiteY1" fmla="*/ 72558 h 97323"/>
                    <a:gd name="connsiteX2" fmla="*/ 57150 w 175260"/>
                    <a:gd name="connsiteY2" fmla="*/ 51603 h 97323"/>
                    <a:gd name="connsiteX3" fmla="*/ 76200 w 175260"/>
                    <a:gd name="connsiteY3" fmla="*/ 40173 h 97323"/>
                    <a:gd name="connsiteX4" fmla="*/ 87630 w 175260"/>
                    <a:gd name="connsiteY4" fmla="*/ 30648 h 97323"/>
                    <a:gd name="connsiteX5" fmla="*/ 100965 w 175260"/>
                    <a:gd name="connsiteY5" fmla="*/ 24933 h 97323"/>
                    <a:gd name="connsiteX6" fmla="*/ 112395 w 175260"/>
                    <a:gd name="connsiteY6" fmla="*/ 19218 h 97323"/>
                    <a:gd name="connsiteX7" fmla="*/ 127635 w 175260"/>
                    <a:gd name="connsiteY7" fmla="*/ 13503 h 97323"/>
                    <a:gd name="connsiteX8" fmla="*/ 146685 w 175260"/>
                    <a:gd name="connsiteY8" fmla="*/ 5883 h 97323"/>
                    <a:gd name="connsiteX9" fmla="*/ 163830 w 175260"/>
                    <a:gd name="connsiteY9" fmla="*/ 168 h 97323"/>
                    <a:gd name="connsiteX10" fmla="*/ 175260 w 175260"/>
                    <a:gd name="connsiteY10" fmla="*/ 168 h 97323"/>
                    <a:gd name="connsiteX0" fmla="*/ 0 w 175260"/>
                    <a:gd name="connsiteY0" fmla="*/ 97323 h 97323"/>
                    <a:gd name="connsiteX1" fmla="*/ 57150 w 175260"/>
                    <a:gd name="connsiteY1" fmla="*/ 51603 h 97323"/>
                    <a:gd name="connsiteX2" fmla="*/ 76200 w 175260"/>
                    <a:gd name="connsiteY2" fmla="*/ 40173 h 97323"/>
                    <a:gd name="connsiteX3" fmla="*/ 87630 w 175260"/>
                    <a:gd name="connsiteY3" fmla="*/ 30648 h 97323"/>
                    <a:gd name="connsiteX4" fmla="*/ 100965 w 175260"/>
                    <a:gd name="connsiteY4" fmla="*/ 24933 h 97323"/>
                    <a:gd name="connsiteX5" fmla="*/ 112395 w 175260"/>
                    <a:gd name="connsiteY5" fmla="*/ 19218 h 97323"/>
                    <a:gd name="connsiteX6" fmla="*/ 127635 w 175260"/>
                    <a:gd name="connsiteY6" fmla="*/ 13503 h 97323"/>
                    <a:gd name="connsiteX7" fmla="*/ 146685 w 175260"/>
                    <a:gd name="connsiteY7" fmla="*/ 5883 h 97323"/>
                    <a:gd name="connsiteX8" fmla="*/ 163830 w 175260"/>
                    <a:gd name="connsiteY8" fmla="*/ 168 h 97323"/>
                    <a:gd name="connsiteX9" fmla="*/ 175260 w 175260"/>
                    <a:gd name="connsiteY9" fmla="*/ 168 h 97323"/>
                    <a:gd name="connsiteX0" fmla="*/ 0 w 175260"/>
                    <a:gd name="connsiteY0" fmla="*/ 97323 h 97323"/>
                    <a:gd name="connsiteX1" fmla="*/ 76200 w 175260"/>
                    <a:gd name="connsiteY1" fmla="*/ 40173 h 97323"/>
                    <a:gd name="connsiteX2" fmla="*/ 87630 w 175260"/>
                    <a:gd name="connsiteY2" fmla="*/ 30648 h 97323"/>
                    <a:gd name="connsiteX3" fmla="*/ 100965 w 175260"/>
                    <a:gd name="connsiteY3" fmla="*/ 24933 h 97323"/>
                    <a:gd name="connsiteX4" fmla="*/ 112395 w 175260"/>
                    <a:gd name="connsiteY4" fmla="*/ 19218 h 97323"/>
                    <a:gd name="connsiteX5" fmla="*/ 127635 w 175260"/>
                    <a:gd name="connsiteY5" fmla="*/ 13503 h 97323"/>
                    <a:gd name="connsiteX6" fmla="*/ 146685 w 175260"/>
                    <a:gd name="connsiteY6" fmla="*/ 5883 h 97323"/>
                    <a:gd name="connsiteX7" fmla="*/ 163830 w 175260"/>
                    <a:gd name="connsiteY7" fmla="*/ 168 h 97323"/>
                    <a:gd name="connsiteX8" fmla="*/ 175260 w 175260"/>
                    <a:gd name="connsiteY8" fmla="*/ 168 h 97323"/>
                    <a:gd name="connsiteX0" fmla="*/ 0 w 175260"/>
                    <a:gd name="connsiteY0" fmla="*/ 97323 h 97323"/>
                    <a:gd name="connsiteX1" fmla="*/ 76200 w 175260"/>
                    <a:gd name="connsiteY1" fmla="*/ 40173 h 97323"/>
                    <a:gd name="connsiteX2" fmla="*/ 100965 w 175260"/>
                    <a:gd name="connsiteY2" fmla="*/ 24933 h 97323"/>
                    <a:gd name="connsiteX3" fmla="*/ 112395 w 175260"/>
                    <a:gd name="connsiteY3" fmla="*/ 19218 h 97323"/>
                    <a:gd name="connsiteX4" fmla="*/ 127635 w 175260"/>
                    <a:gd name="connsiteY4" fmla="*/ 13503 h 97323"/>
                    <a:gd name="connsiteX5" fmla="*/ 146685 w 175260"/>
                    <a:gd name="connsiteY5" fmla="*/ 5883 h 97323"/>
                    <a:gd name="connsiteX6" fmla="*/ 163830 w 175260"/>
                    <a:gd name="connsiteY6" fmla="*/ 168 h 97323"/>
                    <a:gd name="connsiteX7" fmla="*/ 175260 w 175260"/>
                    <a:gd name="connsiteY7" fmla="*/ 168 h 97323"/>
                    <a:gd name="connsiteX0" fmla="*/ 0 w 175260"/>
                    <a:gd name="connsiteY0" fmla="*/ 97323 h 97323"/>
                    <a:gd name="connsiteX1" fmla="*/ 76200 w 175260"/>
                    <a:gd name="connsiteY1" fmla="*/ 40173 h 97323"/>
                    <a:gd name="connsiteX2" fmla="*/ 112395 w 175260"/>
                    <a:gd name="connsiteY2" fmla="*/ 19218 h 97323"/>
                    <a:gd name="connsiteX3" fmla="*/ 127635 w 175260"/>
                    <a:gd name="connsiteY3" fmla="*/ 13503 h 97323"/>
                    <a:gd name="connsiteX4" fmla="*/ 146685 w 175260"/>
                    <a:gd name="connsiteY4" fmla="*/ 5883 h 97323"/>
                    <a:gd name="connsiteX5" fmla="*/ 163830 w 175260"/>
                    <a:gd name="connsiteY5" fmla="*/ 168 h 97323"/>
                    <a:gd name="connsiteX6" fmla="*/ 175260 w 175260"/>
                    <a:gd name="connsiteY6" fmla="*/ 168 h 97323"/>
                    <a:gd name="connsiteX0" fmla="*/ 0 w 175260"/>
                    <a:gd name="connsiteY0" fmla="*/ 97323 h 97323"/>
                    <a:gd name="connsiteX1" fmla="*/ 76200 w 175260"/>
                    <a:gd name="connsiteY1" fmla="*/ 40173 h 97323"/>
                    <a:gd name="connsiteX2" fmla="*/ 108585 w 175260"/>
                    <a:gd name="connsiteY2" fmla="*/ 24933 h 97323"/>
                    <a:gd name="connsiteX3" fmla="*/ 112395 w 175260"/>
                    <a:gd name="connsiteY3" fmla="*/ 19218 h 97323"/>
                    <a:gd name="connsiteX4" fmla="*/ 127635 w 175260"/>
                    <a:gd name="connsiteY4" fmla="*/ 13503 h 97323"/>
                    <a:gd name="connsiteX5" fmla="*/ 146685 w 175260"/>
                    <a:gd name="connsiteY5" fmla="*/ 5883 h 97323"/>
                    <a:gd name="connsiteX6" fmla="*/ 163830 w 175260"/>
                    <a:gd name="connsiteY6" fmla="*/ 168 h 97323"/>
                    <a:gd name="connsiteX7" fmla="*/ 175260 w 175260"/>
                    <a:gd name="connsiteY7" fmla="*/ 168 h 97323"/>
                    <a:gd name="connsiteX0" fmla="*/ 0 w 175260"/>
                    <a:gd name="connsiteY0" fmla="*/ 97323 h 97323"/>
                    <a:gd name="connsiteX1" fmla="*/ 76200 w 175260"/>
                    <a:gd name="connsiteY1" fmla="*/ 40173 h 97323"/>
                    <a:gd name="connsiteX2" fmla="*/ 108585 w 175260"/>
                    <a:gd name="connsiteY2" fmla="*/ 24933 h 97323"/>
                    <a:gd name="connsiteX3" fmla="*/ 127635 w 175260"/>
                    <a:gd name="connsiteY3" fmla="*/ 13503 h 97323"/>
                    <a:gd name="connsiteX4" fmla="*/ 146685 w 175260"/>
                    <a:gd name="connsiteY4" fmla="*/ 5883 h 97323"/>
                    <a:gd name="connsiteX5" fmla="*/ 163830 w 175260"/>
                    <a:gd name="connsiteY5" fmla="*/ 168 h 97323"/>
                    <a:gd name="connsiteX6" fmla="*/ 175260 w 175260"/>
                    <a:gd name="connsiteY6" fmla="*/ 168 h 97323"/>
                    <a:gd name="connsiteX0" fmla="*/ 0 w 175260"/>
                    <a:gd name="connsiteY0" fmla="*/ 97323 h 97323"/>
                    <a:gd name="connsiteX1" fmla="*/ 76200 w 175260"/>
                    <a:gd name="connsiteY1" fmla="*/ 40173 h 97323"/>
                    <a:gd name="connsiteX2" fmla="*/ 127635 w 175260"/>
                    <a:gd name="connsiteY2" fmla="*/ 13503 h 97323"/>
                    <a:gd name="connsiteX3" fmla="*/ 146685 w 175260"/>
                    <a:gd name="connsiteY3" fmla="*/ 5883 h 97323"/>
                    <a:gd name="connsiteX4" fmla="*/ 163830 w 175260"/>
                    <a:gd name="connsiteY4" fmla="*/ 168 h 97323"/>
                    <a:gd name="connsiteX5" fmla="*/ 175260 w 175260"/>
                    <a:gd name="connsiteY5" fmla="*/ 168 h 97323"/>
                    <a:gd name="connsiteX0" fmla="*/ 0 w 175260"/>
                    <a:gd name="connsiteY0" fmla="*/ 97323 h 97323"/>
                    <a:gd name="connsiteX1" fmla="*/ 76200 w 175260"/>
                    <a:gd name="connsiteY1" fmla="*/ 40173 h 97323"/>
                    <a:gd name="connsiteX2" fmla="*/ 146685 w 175260"/>
                    <a:gd name="connsiteY2" fmla="*/ 5883 h 97323"/>
                    <a:gd name="connsiteX3" fmla="*/ 163830 w 175260"/>
                    <a:gd name="connsiteY3" fmla="*/ 168 h 97323"/>
                    <a:gd name="connsiteX4" fmla="*/ 175260 w 175260"/>
                    <a:gd name="connsiteY4" fmla="*/ 168 h 97323"/>
                    <a:gd name="connsiteX0" fmla="*/ 0 w 175260"/>
                    <a:gd name="connsiteY0" fmla="*/ 100118 h 100118"/>
                    <a:gd name="connsiteX1" fmla="*/ 76200 w 175260"/>
                    <a:gd name="connsiteY1" fmla="*/ 42968 h 100118"/>
                    <a:gd name="connsiteX2" fmla="*/ 163830 w 175260"/>
                    <a:gd name="connsiteY2" fmla="*/ 2963 h 100118"/>
                    <a:gd name="connsiteX3" fmla="*/ 175260 w 175260"/>
                    <a:gd name="connsiteY3" fmla="*/ 2963 h 100118"/>
                    <a:gd name="connsiteX0" fmla="*/ 0 w 175260"/>
                    <a:gd name="connsiteY0" fmla="*/ 97155 h 97155"/>
                    <a:gd name="connsiteX1" fmla="*/ 76200 w 175260"/>
                    <a:gd name="connsiteY1" fmla="*/ 40005 h 97155"/>
                    <a:gd name="connsiteX2" fmla="*/ 175260 w 175260"/>
                    <a:gd name="connsiteY2" fmla="*/ 0 h 97155"/>
                    <a:gd name="connsiteX0" fmla="*/ 6768 w 182028"/>
                    <a:gd name="connsiteY0" fmla="*/ 215711 h 215711"/>
                    <a:gd name="connsiteX1" fmla="*/ 9169 w 182028"/>
                    <a:gd name="connsiteY1" fmla="*/ 1289 h 215711"/>
                    <a:gd name="connsiteX2" fmla="*/ 182028 w 182028"/>
                    <a:gd name="connsiteY2" fmla="*/ 118556 h 215711"/>
                    <a:gd name="connsiteX0" fmla="*/ 69764 w 245024"/>
                    <a:gd name="connsiteY0" fmla="*/ 215448 h 215448"/>
                    <a:gd name="connsiteX1" fmla="*/ 72165 w 245024"/>
                    <a:gd name="connsiteY1" fmla="*/ 1026 h 215448"/>
                    <a:gd name="connsiteX2" fmla="*/ 245024 w 245024"/>
                    <a:gd name="connsiteY2" fmla="*/ 118293 h 215448"/>
                    <a:gd name="connsiteX0" fmla="*/ 73721 w 248981"/>
                    <a:gd name="connsiteY0" fmla="*/ 220334 h 220334"/>
                    <a:gd name="connsiteX1" fmla="*/ 76122 w 248981"/>
                    <a:gd name="connsiteY1" fmla="*/ 5912 h 220334"/>
                    <a:gd name="connsiteX2" fmla="*/ 248981 w 248981"/>
                    <a:gd name="connsiteY2" fmla="*/ 123179 h 220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48981" h="220334">
                      <a:moveTo>
                        <a:pt x="73721" y="220334"/>
                      </a:moveTo>
                      <a:cubicBezTo>
                        <a:pt x="99121" y="201284"/>
                        <a:pt x="-105954" y="65484"/>
                        <a:pt x="76122" y="5912"/>
                      </a:cubicBezTo>
                      <a:cubicBezTo>
                        <a:pt x="194420" y="-32793"/>
                        <a:pt x="228344" y="131513"/>
                        <a:pt x="248981" y="123179"/>
                      </a:cubicBezTo>
                    </a:path>
                  </a:pathLst>
                </a:custGeom>
                <a:noFill/>
                <a:ln w="254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CA" sz="10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Freeform 15"/>
                <p:cNvSpPr/>
                <p:nvPr/>
              </p:nvSpPr>
              <p:spPr>
                <a:xfrm rot="10636618">
                  <a:off x="2489738" y="3217328"/>
                  <a:ext cx="293158" cy="585072"/>
                </a:xfrm>
                <a:custGeom>
                  <a:avLst/>
                  <a:gdLst>
                    <a:gd name="connsiteX0" fmla="*/ 0 w 630936"/>
                    <a:gd name="connsiteY0" fmla="*/ 27432 h 960120"/>
                    <a:gd name="connsiteX1" fmla="*/ 137160 w 630936"/>
                    <a:gd name="connsiteY1" fmla="*/ 246888 h 960120"/>
                    <a:gd name="connsiteX2" fmla="*/ 210312 w 630936"/>
                    <a:gd name="connsiteY2" fmla="*/ 27432 h 960120"/>
                    <a:gd name="connsiteX3" fmla="*/ 301752 w 630936"/>
                    <a:gd name="connsiteY3" fmla="*/ 246888 h 960120"/>
                    <a:gd name="connsiteX4" fmla="*/ 411480 w 630936"/>
                    <a:gd name="connsiteY4" fmla="*/ 64008 h 960120"/>
                    <a:gd name="connsiteX5" fmla="*/ 512064 w 630936"/>
                    <a:gd name="connsiteY5" fmla="*/ 246888 h 960120"/>
                    <a:gd name="connsiteX6" fmla="*/ 621792 w 630936"/>
                    <a:gd name="connsiteY6" fmla="*/ 0 h 960120"/>
                    <a:gd name="connsiteX7" fmla="*/ 630936 w 630936"/>
                    <a:gd name="connsiteY7" fmla="*/ 960120 h 960120"/>
                    <a:gd name="connsiteX8" fmla="*/ 27432 w 630936"/>
                    <a:gd name="connsiteY8" fmla="*/ 960120 h 960120"/>
                    <a:gd name="connsiteX0" fmla="*/ 0 w 630936"/>
                    <a:gd name="connsiteY0" fmla="*/ 27432 h 960120"/>
                    <a:gd name="connsiteX1" fmla="*/ 137160 w 630936"/>
                    <a:gd name="connsiteY1" fmla="*/ 246888 h 960120"/>
                    <a:gd name="connsiteX2" fmla="*/ 210312 w 630936"/>
                    <a:gd name="connsiteY2" fmla="*/ 27432 h 960120"/>
                    <a:gd name="connsiteX3" fmla="*/ 301752 w 630936"/>
                    <a:gd name="connsiteY3" fmla="*/ 246888 h 960120"/>
                    <a:gd name="connsiteX4" fmla="*/ 411480 w 630936"/>
                    <a:gd name="connsiteY4" fmla="*/ 64008 h 960120"/>
                    <a:gd name="connsiteX5" fmla="*/ 512064 w 630936"/>
                    <a:gd name="connsiteY5" fmla="*/ 246888 h 960120"/>
                    <a:gd name="connsiteX6" fmla="*/ 621792 w 630936"/>
                    <a:gd name="connsiteY6" fmla="*/ 0 h 960120"/>
                    <a:gd name="connsiteX7" fmla="*/ 630936 w 630936"/>
                    <a:gd name="connsiteY7" fmla="*/ 960120 h 960120"/>
                    <a:gd name="connsiteX8" fmla="*/ 27432 w 630936"/>
                    <a:gd name="connsiteY8" fmla="*/ 960120 h 960120"/>
                    <a:gd name="connsiteX9" fmla="*/ 0 w 630936"/>
                    <a:gd name="connsiteY9" fmla="*/ 27432 h 960120"/>
                    <a:gd name="connsiteX0" fmla="*/ 0 w 630936"/>
                    <a:gd name="connsiteY0" fmla="*/ 27432 h 996526"/>
                    <a:gd name="connsiteX1" fmla="*/ 137160 w 630936"/>
                    <a:gd name="connsiteY1" fmla="*/ 246888 h 996526"/>
                    <a:gd name="connsiteX2" fmla="*/ 210312 w 630936"/>
                    <a:gd name="connsiteY2" fmla="*/ 27432 h 996526"/>
                    <a:gd name="connsiteX3" fmla="*/ 301752 w 630936"/>
                    <a:gd name="connsiteY3" fmla="*/ 246888 h 996526"/>
                    <a:gd name="connsiteX4" fmla="*/ 411480 w 630936"/>
                    <a:gd name="connsiteY4" fmla="*/ 64008 h 996526"/>
                    <a:gd name="connsiteX5" fmla="*/ 512064 w 630936"/>
                    <a:gd name="connsiteY5" fmla="*/ 246888 h 996526"/>
                    <a:gd name="connsiteX6" fmla="*/ 621792 w 630936"/>
                    <a:gd name="connsiteY6" fmla="*/ 0 h 996526"/>
                    <a:gd name="connsiteX7" fmla="*/ 630936 w 630936"/>
                    <a:gd name="connsiteY7" fmla="*/ 960120 h 996526"/>
                    <a:gd name="connsiteX8" fmla="*/ 27432 w 630936"/>
                    <a:gd name="connsiteY8" fmla="*/ 960120 h 996526"/>
                    <a:gd name="connsiteX9" fmla="*/ 0 w 630936"/>
                    <a:gd name="connsiteY9" fmla="*/ 27432 h 996526"/>
                    <a:gd name="connsiteX0" fmla="*/ 0 w 630936"/>
                    <a:gd name="connsiteY0" fmla="*/ 27432 h 996526"/>
                    <a:gd name="connsiteX1" fmla="*/ 137160 w 630936"/>
                    <a:gd name="connsiteY1" fmla="*/ 246888 h 996526"/>
                    <a:gd name="connsiteX2" fmla="*/ 210312 w 630936"/>
                    <a:gd name="connsiteY2" fmla="*/ 27432 h 996526"/>
                    <a:gd name="connsiteX3" fmla="*/ 301752 w 630936"/>
                    <a:gd name="connsiteY3" fmla="*/ 246888 h 996526"/>
                    <a:gd name="connsiteX4" fmla="*/ 411480 w 630936"/>
                    <a:gd name="connsiteY4" fmla="*/ 64008 h 996526"/>
                    <a:gd name="connsiteX5" fmla="*/ 512064 w 630936"/>
                    <a:gd name="connsiteY5" fmla="*/ 246888 h 996526"/>
                    <a:gd name="connsiteX6" fmla="*/ 621792 w 630936"/>
                    <a:gd name="connsiteY6" fmla="*/ 0 h 996526"/>
                    <a:gd name="connsiteX7" fmla="*/ 630936 w 630936"/>
                    <a:gd name="connsiteY7" fmla="*/ 960120 h 996526"/>
                    <a:gd name="connsiteX8" fmla="*/ 27432 w 630936"/>
                    <a:gd name="connsiteY8" fmla="*/ 960120 h 996526"/>
                    <a:gd name="connsiteX9" fmla="*/ 0 w 630936"/>
                    <a:gd name="connsiteY9" fmla="*/ 27432 h 996526"/>
                    <a:gd name="connsiteX0" fmla="*/ 0 w 630936"/>
                    <a:gd name="connsiteY0" fmla="*/ 27432 h 1013460"/>
                    <a:gd name="connsiteX1" fmla="*/ 137160 w 630936"/>
                    <a:gd name="connsiteY1" fmla="*/ 246888 h 1013460"/>
                    <a:gd name="connsiteX2" fmla="*/ 210312 w 630936"/>
                    <a:gd name="connsiteY2" fmla="*/ 27432 h 1013460"/>
                    <a:gd name="connsiteX3" fmla="*/ 301752 w 630936"/>
                    <a:gd name="connsiteY3" fmla="*/ 246888 h 1013460"/>
                    <a:gd name="connsiteX4" fmla="*/ 411480 w 630936"/>
                    <a:gd name="connsiteY4" fmla="*/ 64008 h 1013460"/>
                    <a:gd name="connsiteX5" fmla="*/ 512064 w 630936"/>
                    <a:gd name="connsiteY5" fmla="*/ 246888 h 1013460"/>
                    <a:gd name="connsiteX6" fmla="*/ 621792 w 630936"/>
                    <a:gd name="connsiteY6" fmla="*/ 0 h 1013460"/>
                    <a:gd name="connsiteX7" fmla="*/ 630936 w 630936"/>
                    <a:gd name="connsiteY7" fmla="*/ 960120 h 1013460"/>
                    <a:gd name="connsiteX8" fmla="*/ 27432 w 630936"/>
                    <a:gd name="connsiteY8" fmla="*/ 960120 h 1013460"/>
                    <a:gd name="connsiteX9" fmla="*/ 0 w 630936"/>
                    <a:gd name="connsiteY9" fmla="*/ 27432 h 1013460"/>
                    <a:gd name="connsiteX0" fmla="*/ 0 w 630936"/>
                    <a:gd name="connsiteY0" fmla="*/ 27432 h 1035228"/>
                    <a:gd name="connsiteX1" fmla="*/ 137160 w 630936"/>
                    <a:gd name="connsiteY1" fmla="*/ 246888 h 1035228"/>
                    <a:gd name="connsiteX2" fmla="*/ 210312 w 630936"/>
                    <a:gd name="connsiteY2" fmla="*/ 27432 h 1035228"/>
                    <a:gd name="connsiteX3" fmla="*/ 301752 w 630936"/>
                    <a:gd name="connsiteY3" fmla="*/ 246888 h 1035228"/>
                    <a:gd name="connsiteX4" fmla="*/ 411480 w 630936"/>
                    <a:gd name="connsiteY4" fmla="*/ 64008 h 1035228"/>
                    <a:gd name="connsiteX5" fmla="*/ 512064 w 630936"/>
                    <a:gd name="connsiteY5" fmla="*/ 246888 h 1035228"/>
                    <a:gd name="connsiteX6" fmla="*/ 621792 w 630936"/>
                    <a:gd name="connsiteY6" fmla="*/ 0 h 1035228"/>
                    <a:gd name="connsiteX7" fmla="*/ 630936 w 630936"/>
                    <a:gd name="connsiteY7" fmla="*/ 960120 h 1035228"/>
                    <a:gd name="connsiteX8" fmla="*/ 27432 w 630936"/>
                    <a:gd name="connsiteY8" fmla="*/ 960120 h 1035228"/>
                    <a:gd name="connsiteX9" fmla="*/ 0 w 630936"/>
                    <a:gd name="connsiteY9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10312 w 633513"/>
                    <a:gd name="connsiteY2" fmla="*/ 27432 h 1035228"/>
                    <a:gd name="connsiteX3" fmla="*/ 301752 w 633513"/>
                    <a:gd name="connsiteY3" fmla="*/ 246888 h 1035228"/>
                    <a:gd name="connsiteX4" fmla="*/ 411480 w 633513"/>
                    <a:gd name="connsiteY4" fmla="*/ 64008 h 1035228"/>
                    <a:gd name="connsiteX5" fmla="*/ 512064 w 633513"/>
                    <a:gd name="connsiteY5" fmla="*/ 246888 h 1035228"/>
                    <a:gd name="connsiteX6" fmla="*/ 621792 w 633513"/>
                    <a:gd name="connsiteY6" fmla="*/ 0 h 1035228"/>
                    <a:gd name="connsiteX7" fmla="*/ 630936 w 633513"/>
                    <a:gd name="connsiteY7" fmla="*/ 960120 h 1035228"/>
                    <a:gd name="connsiteX8" fmla="*/ 27432 w 633513"/>
                    <a:gd name="connsiteY8" fmla="*/ 960120 h 1035228"/>
                    <a:gd name="connsiteX9" fmla="*/ 0 w 633513"/>
                    <a:gd name="connsiteY9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10312 w 633513"/>
                    <a:gd name="connsiteY2" fmla="*/ 27432 h 1035228"/>
                    <a:gd name="connsiteX3" fmla="*/ 301752 w 633513"/>
                    <a:gd name="connsiteY3" fmla="*/ 246888 h 1035228"/>
                    <a:gd name="connsiteX4" fmla="*/ 411480 w 633513"/>
                    <a:gd name="connsiteY4" fmla="*/ 64008 h 1035228"/>
                    <a:gd name="connsiteX5" fmla="*/ 621792 w 633513"/>
                    <a:gd name="connsiteY5" fmla="*/ 0 h 1035228"/>
                    <a:gd name="connsiteX6" fmla="*/ 630936 w 633513"/>
                    <a:gd name="connsiteY6" fmla="*/ 960120 h 1035228"/>
                    <a:gd name="connsiteX7" fmla="*/ 27432 w 633513"/>
                    <a:gd name="connsiteY7" fmla="*/ 960120 h 1035228"/>
                    <a:gd name="connsiteX8" fmla="*/ 0 w 633513"/>
                    <a:gd name="connsiteY8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10312 w 633513"/>
                    <a:gd name="connsiteY2" fmla="*/ 27432 h 1035228"/>
                    <a:gd name="connsiteX3" fmla="*/ 301752 w 633513"/>
                    <a:gd name="connsiteY3" fmla="*/ 246888 h 1035228"/>
                    <a:gd name="connsiteX4" fmla="*/ 621792 w 633513"/>
                    <a:gd name="connsiteY4" fmla="*/ 0 h 1035228"/>
                    <a:gd name="connsiteX5" fmla="*/ 630936 w 633513"/>
                    <a:gd name="connsiteY5" fmla="*/ 960120 h 1035228"/>
                    <a:gd name="connsiteX6" fmla="*/ 27432 w 633513"/>
                    <a:gd name="connsiteY6" fmla="*/ 960120 h 1035228"/>
                    <a:gd name="connsiteX7" fmla="*/ 0 w 633513"/>
                    <a:gd name="connsiteY7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10312 w 633513"/>
                    <a:gd name="connsiteY2" fmla="*/ 27432 h 1035228"/>
                    <a:gd name="connsiteX3" fmla="*/ 621792 w 633513"/>
                    <a:gd name="connsiteY3" fmla="*/ 0 h 1035228"/>
                    <a:gd name="connsiteX4" fmla="*/ 630936 w 633513"/>
                    <a:gd name="connsiteY4" fmla="*/ 960120 h 1035228"/>
                    <a:gd name="connsiteX5" fmla="*/ 27432 w 633513"/>
                    <a:gd name="connsiteY5" fmla="*/ 960120 h 1035228"/>
                    <a:gd name="connsiteX6" fmla="*/ 0 w 633513"/>
                    <a:gd name="connsiteY6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02692 w 633513"/>
                    <a:gd name="connsiteY2" fmla="*/ 58976 h 1035228"/>
                    <a:gd name="connsiteX3" fmla="*/ 210312 w 633513"/>
                    <a:gd name="connsiteY3" fmla="*/ 27432 h 1035228"/>
                    <a:gd name="connsiteX4" fmla="*/ 621792 w 633513"/>
                    <a:gd name="connsiteY4" fmla="*/ 0 h 1035228"/>
                    <a:gd name="connsiteX5" fmla="*/ 630936 w 633513"/>
                    <a:gd name="connsiteY5" fmla="*/ 960120 h 1035228"/>
                    <a:gd name="connsiteX6" fmla="*/ 27432 w 633513"/>
                    <a:gd name="connsiteY6" fmla="*/ 960120 h 1035228"/>
                    <a:gd name="connsiteX7" fmla="*/ 0 w 633513"/>
                    <a:gd name="connsiteY7" fmla="*/ 27432 h 1035228"/>
                    <a:gd name="connsiteX0" fmla="*/ 0 w 633513"/>
                    <a:gd name="connsiteY0" fmla="*/ 27432 h 1035228"/>
                    <a:gd name="connsiteX1" fmla="*/ 202692 w 633513"/>
                    <a:gd name="connsiteY1" fmla="*/ 58976 h 1035228"/>
                    <a:gd name="connsiteX2" fmla="*/ 210312 w 633513"/>
                    <a:gd name="connsiteY2" fmla="*/ 27432 h 1035228"/>
                    <a:gd name="connsiteX3" fmla="*/ 621792 w 633513"/>
                    <a:gd name="connsiteY3" fmla="*/ 0 h 1035228"/>
                    <a:gd name="connsiteX4" fmla="*/ 630936 w 633513"/>
                    <a:gd name="connsiteY4" fmla="*/ 960120 h 1035228"/>
                    <a:gd name="connsiteX5" fmla="*/ 27432 w 633513"/>
                    <a:gd name="connsiteY5" fmla="*/ 960120 h 1035228"/>
                    <a:gd name="connsiteX6" fmla="*/ 0 w 633513"/>
                    <a:gd name="connsiteY6" fmla="*/ 27432 h 1035228"/>
                    <a:gd name="connsiteX0" fmla="*/ 0 w 633513"/>
                    <a:gd name="connsiteY0" fmla="*/ 27432 h 1035228"/>
                    <a:gd name="connsiteX1" fmla="*/ 210312 w 633513"/>
                    <a:gd name="connsiteY1" fmla="*/ 27432 h 1035228"/>
                    <a:gd name="connsiteX2" fmla="*/ 621792 w 633513"/>
                    <a:gd name="connsiteY2" fmla="*/ 0 h 1035228"/>
                    <a:gd name="connsiteX3" fmla="*/ 630936 w 633513"/>
                    <a:gd name="connsiteY3" fmla="*/ 960120 h 1035228"/>
                    <a:gd name="connsiteX4" fmla="*/ 27432 w 633513"/>
                    <a:gd name="connsiteY4" fmla="*/ 960120 h 1035228"/>
                    <a:gd name="connsiteX5" fmla="*/ 0 w 633513"/>
                    <a:gd name="connsiteY5" fmla="*/ 27432 h 1035228"/>
                    <a:gd name="connsiteX0" fmla="*/ 0 w 633513"/>
                    <a:gd name="connsiteY0" fmla="*/ 27432 h 1035228"/>
                    <a:gd name="connsiteX1" fmla="*/ 621792 w 633513"/>
                    <a:gd name="connsiteY1" fmla="*/ 0 h 1035228"/>
                    <a:gd name="connsiteX2" fmla="*/ 630936 w 633513"/>
                    <a:gd name="connsiteY2" fmla="*/ 960120 h 1035228"/>
                    <a:gd name="connsiteX3" fmla="*/ 27432 w 633513"/>
                    <a:gd name="connsiteY3" fmla="*/ 960120 h 1035228"/>
                    <a:gd name="connsiteX4" fmla="*/ 0 w 633513"/>
                    <a:gd name="connsiteY4" fmla="*/ 27432 h 1035228"/>
                    <a:gd name="connsiteX0" fmla="*/ 0 w 616368"/>
                    <a:gd name="connsiteY0" fmla="*/ 46482 h 1035228"/>
                    <a:gd name="connsiteX1" fmla="*/ 604647 w 616368"/>
                    <a:gd name="connsiteY1" fmla="*/ 0 h 1035228"/>
                    <a:gd name="connsiteX2" fmla="*/ 613791 w 616368"/>
                    <a:gd name="connsiteY2" fmla="*/ 960120 h 1035228"/>
                    <a:gd name="connsiteX3" fmla="*/ 10287 w 616368"/>
                    <a:gd name="connsiteY3" fmla="*/ 960120 h 1035228"/>
                    <a:gd name="connsiteX4" fmla="*/ 0 w 616368"/>
                    <a:gd name="connsiteY4" fmla="*/ 46482 h 1035228"/>
                    <a:gd name="connsiteX0" fmla="*/ 0 w 620178"/>
                    <a:gd name="connsiteY0" fmla="*/ 10287 h 1035228"/>
                    <a:gd name="connsiteX1" fmla="*/ 608457 w 620178"/>
                    <a:gd name="connsiteY1" fmla="*/ 0 h 1035228"/>
                    <a:gd name="connsiteX2" fmla="*/ 617601 w 620178"/>
                    <a:gd name="connsiteY2" fmla="*/ 960120 h 1035228"/>
                    <a:gd name="connsiteX3" fmla="*/ 14097 w 620178"/>
                    <a:gd name="connsiteY3" fmla="*/ 960120 h 1035228"/>
                    <a:gd name="connsiteX4" fmla="*/ 0 w 620178"/>
                    <a:gd name="connsiteY4" fmla="*/ 10287 h 1035228"/>
                    <a:gd name="connsiteX0" fmla="*/ 0 w 620178"/>
                    <a:gd name="connsiteY0" fmla="*/ 10287 h 1035228"/>
                    <a:gd name="connsiteX1" fmla="*/ 608457 w 620178"/>
                    <a:gd name="connsiteY1" fmla="*/ 0 h 1035228"/>
                    <a:gd name="connsiteX2" fmla="*/ 617601 w 620178"/>
                    <a:gd name="connsiteY2" fmla="*/ 960120 h 1035228"/>
                    <a:gd name="connsiteX3" fmla="*/ 14097 w 620178"/>
                    <a:gd name="connsiteY3" fmla="*/ 960120 h 1035228"/>
                    <a:gd name="connsiteX4" fmla="*/ 0 w 620178"/>
                    <a:gd name="connsiteY4" fmla="*/ 10287 h 1035228"/>
                    <a:gd name="connsiteX0" fmla="*/ 0 w 620178"/>
                    <a:gd name="connsiteY0" fmla="*/ 10287 h 1035228"/>
                    <a:gd name="connsiteX1" fmla="*/ 608457 w 620178"/>
                    <a:gd name="connsiteY1" fmla="*/ 0 h 1035228"/>
                    <a:gd name="connsiteX2" fmla="*/ 617601 w 620178"/>
                    <a:gd name="connsiteY2" fmla="*/ 960120 h 1035228"/>
                    <a:gd name="connsiteX3" fmla="*/ 14097 w 620178"/>
                    <a:gd name="connsiteY3" fmla="*/ 960120 h 1035228"/>
                    <a:gd name="connsiteX4" fmla="*/ 0 w 620178"/>
                    <a:gd name="connsiteY4" fmla="*/ 10287 h 1035228"/>
                    <a:gd name="connsiteX0" fmla="*/ 0 w 625602"/>
                    <a:gd name="connsiteY0" fmla="*/ 10287 h 1035228"/>
                    <a:gd name="connsiteX1" fmla="*/ 625602 w 625602"/>
                    <a:gd name="connsiteY1" fmla="*/ 0 h 1035228"/>
                    <a:gd name="connsiteX2" fmla="*/ 617601 w 625602"/>
                    <a:gd name="connsiteY2" fmla="*/ 960120 h 1035228"/>
                    <a:gd name="connsiteX3" fmla="*/ 14097 w 625602"/>
                    <a:gd name="connsiteY3" fmla="*/ 960120 h 1035228"/>
                    <a:gd name="connsiteX4" fmla="*/ 0 w 625602"/>
                    <a:gd name="connsiteY4" fmla="*/ 10287 h 1035228"/>
                    <a:gd name="connsiteX0" fmla="*/ 0 w 625602"/>
                    <a:gd name="connsiteY0" fmla="*/ 10287 h 1035228"/>
                    <a:gd name="connsiteX1" fmla="*/ 625602 w 625602"/>
                    <a:gd name="connsiteY1" fmla="*/ 0 h 1035228"/>
                    <a:gd name="connsiteX2" fmla="*/ 617601 w 625602"/>
                    <a:gd name="connsiteY2" fmla="*/ 960120 h 1035228"/>
                    <a:gd name="connsiteX3" fmla="*/ 14097 w 625602"/>
                    <a:gd name="connsiteY3" fmla="*/ 960120 h 1035228"/>
                    <a:gd name="connsiteX4" fmla="*/ 0 w 625602"/>
                    <a:gd name="connsiteY4" fmla="*/ 10287 h 1035228"/>
                    <a:gd name="connsiteX0" fmla="*/ 0 w 1471819"/>
                    <a:gd name="connsiteY0" fmla="*/ 321599 h 1346540"/>
                    <a:gd name="connsiteX1" fmla="*/ 625602 w 1471819"/>
                    <a:gd name="connsiteY1" fmla="*/ 311312 h 1346540"/>
                    <a:gd name="connsiteX2" fmla="*/ 1471818 w 1471819"/>
                    <a:gd name="connsiteY2" fmla="*/ 33866 h 1346540"/>
                    <a:gd name="connsiteX3" fmla="*/ 617601 w 1471819"/>
                    <a:gd name="connsiteY3" fmla="*/ 1271432 h 1346540"/>
                    <a:gd name="connsiteX4" fmla="*/ 14097 w 1471819"/>
                    <a:gd name="connsiteY4" fmla="*/ 1271432 h 1346540"/>
                    <a:gd name="connsiteX5" fmla="*/ 0 w 1471819"/>
                    <a:gd name="connsiteY5" fmla="*/ 321599 h 1346540"/>
                    <a:gd name="connsiteX0" fmla="*/ 0 w 1478820"/>
                    <a:gd name="connsiteY0" fmla="*/ 321599 h 1346540"/>
                    <a:gd name="connsiteX1" fmla="*/ 625602 w 1478820"/>
                    <a:gd name="connsiteY1" fmla="*/ 311312 h 1346540"/>
                    <a:gd name="connsiteX2" fmla="*/ 1471818 w 1478820"/>
                    <a:gd name="connsiteY2" fmla="*/ 33866 h 1346540"/>
                    <a:gd name="connsiteX3" fmla="*/ 650423 w 1478820"/>
                    <a:gd name="connsiteY3" fmla="*/ 676993 h 1346540"/>
                    <a:gd name="connsiteX4" fmla="*/ 617601 w 1478820"/>
                    <a:gd name="connsiteY4" fmla="*/ 1271432 h 1346540"/>
                    <a:gd name="connsiteX5" fmla="*/ 14097 w 1478820"/>
                    <a:gd name="connsiteY5" fmla="*/ 1271432 h 1346540"/>
                    <a:gd name="connsiteX6" fmla="*/ 0 w 1478820"/>
                    <a:gd name="connsiteY6" fmla="*/ 321599 h 1346540"/>
                    <a:gd name="connsiteX0" fmla="*/ 56020 w 1534840"/>
                    <a:gd name="connsiteY0" fmla="*/ 321599 h 1346540"/>
                    <a:gd name="connsiteX1" fmla="*/ 681622 w 1534840"/>
                    <a:gd name="connsiteY1" fmla="*/ 311312 h 1346540"/>
                    <a:gd name="connsiteX2" fmla="*/ 1527838 w 1534840"/>
                    <a:gd name="connsiteY2" fmla="*/ 33866 h 1346540"/>
                    <a:gd name="connsiteX3" fmla="*/ 706443 w 1534840"/>
                    <a:gd name="connsiteY3" fmla="*/ 676993 h 1346540"/>
                    <a:gd name="connsiteX4" fmla="*/ 673621 w 1534840"/>
                    <a:gd name="connsiteY4" fmla="*/ 1271432 h 1346540"/>
                    <a:gd name="connsiteX5" fmla="*/ 70117 w 1534840"/>
                    <a:gd name="connsiteY5" fmla="*/ 1271432 h 1346540"/>
                    <a:gd name="connsiteX6" fmla="*/ 27534 w 1534840"/>
                    <a:gd name="connsiteY6" fmla="*/ 651268 h 1346540"/>
                    <a:gd name="connsiteX7" fmla="*/ 56020 w 1534840"/>
                    <a:gd name="connsiteY7" fmla="*/ 321599 h 1346540"/>
                    <a:gd name="connsiteX0" fmla="*/ 11020 w 2093314"/>
                    <a:gd name="connsiteY0" fmla="*/ 0 h 1391524"/>
                    <a:gd name="connsiteX1" fmla="*/ 1240096 w 2093314"/>
                    <a:gd name="connsiteY1" fmla="*/ 356296 h 1391524"/>
                    <a:gd name="connsiteX2" fmla="*/ 2086312 w 2093314"/>
                    <a:gd name="connsiteY2" fmla="*/ 78850 h 1391524"/>
                    <a:gd name="connsiteX3" fmla="*/ 1264917 w 2093314"/>
                    <a:gd name="connsiteY3" fmla="*/ 721977 h 1391524"/>
                    <a:gd name="connsiteX4" fmla="*/ 1232095 w 2093314"/>
                    <a:gd name="connsiteY4" fmla="*/ 1316416 h 1391524"/>
                    <a:gd name="connsiteX5" fmla="*/ 628591 w 2093314"/>
                    <a:gd name="connsiteY5" fmla="*/ 1316416 h 1391524"/>
                    <a:gd name="connsiteX6" fmla="*/ 586008 w 2093314"/>
                    <a:gd name="connsiteY6" fmla="*/ 696252 h 1391524"/>
                    <a:gd name="connsiteX7" fmla="*/ 11020 w 2093314"/>
                    <a:gd name="connsiteY7" fmla="*/ 0 h 1391524"/>
                    <a:gd name="connsiteX0" fmla="*/ 11020 w 2093314"/>
                    <a:gd name="connsiteY0" fmla="*/ 0 h 1391524"/>
                    <a:gd name="connsiteX1" fmla="*/ 997030 w 2093314"/>
                    <a:gd name="connsiteY1" fmla="*/ 410962 h 1391524"/>
                    <a:gd name="connsiteX2" fmla="*/ 2086312 w 2093314"/>
                    <a:gd name="connsiteY2" fmla="*/ 78850 h 1391524"/>
                    <a:gd name="connsiteX3" fmla="*/ 1264917 w 2093314"/>
                    <a:gd name="connsiteY3" fmla="*/ 721977 h 1391524"/>
                    <a:gd name="connsiteX4" fmla="*/ 1232095 w 2093314"/>
                    <a:gd name="connsiteY4" fmla="*/ 1316416 h 1391524"/>
                    <a:gd name="connsiteX5" fmla="*/ 628591 w 2093314"/>
                    <a:gd name="connsiteY5" fmla="*/ 1316416 h 1391524"/>
                    <a:gd name="connsiteX6" fmla="*/ 586008 w 2093314"/>
                    <a:gd name="connsiteY6" fmla="*/ 696252 h 1391524"/>
                    <a:gd name="connsiteX7" fmla="*/ 11020 w 2093314"/>
                    <a:gd name="connsiteY7" fmla="*/ 0 h 1391524"/>
                    <a:gd name="connsiteX0" fmla="*/ 18405 w 2100699"/>
                    <a:gd name="connsiteY0" fmla="*/ 71489 h 1463013"/>
                    <a:gd name="connsiteX1" fmla="*/ 241368 w 2100699"/>
                    <a:gd name="connsiteY1" fmla="*/ 53870 h 1463013"/>
                    <a:gd name="connsiteX2" fmla="*/ 1004415 w 2100699"/>
                    <a:gd name="connsiteY2" fmla="*/ 482451 h 1463013"/>
                    <a:gd name="connsiteX3" fmla="*/ 2093697 w 2100699"/>
                    <a:gd name="connsiteY3" fmla="*/ 150339 h 1463013"/>
                    <a:gd name="connsiteX4" fmla="*/ 1272302 w 2100699"/>
                    <a:gd name="connsiteY4" fmla="*/ 793466 h 1463013"/>
                    <a:gd name="connsiteX5" fmla="*/ 1239480 w 2100699"/>
                    <a:gd name="connsiteY5" fmla="*/ 1387905 h 1463013"/>
                    <a:gd name="connsiteX6" fmla="*/ 635976 w 2100699"/>
                    <a:gd name="connsiteY6" fmla="*/ 1387905 h 1463013"/>
                    <a:gd name="connsiteX7" fmla="*/ 593393 w 2100699"/>
                    <a:gd name="connsiteY7" fmla="*/ 767741 h 1463013"/>
                    <a:gd name="connsiteX8" fmla="*/ 18405 w 2100699"/>
                    <a:gd name="connsiteY8" fmla="*/ 71489 h 1463013"/>
                    <a:gd name="connsiteX0" fmla="*/ 18405 w 2100699"/>
                    <a:gd name="connsiteY0" fmla="*/ 71489 h 1463013"/>
                    <a:gd name="connsiteX1" fmla="*/ 241368 w 2100699"/>
                    <a:gd name="connsiteY1" fmla="*/ 53870 h 1463013"/>
                    <a:gd name="connsiteX2" fmla="*/ 1004415 w 2100699"/>
                    <a:gd name="connsiteY2" fmla="*/ 482451 h 1463013"/>
                    <a:gd name="connsiteX3" fmla="*/ 2093697 w 2100699"/>
                    <a:gd name="connsiteY3" fmla="*/ 150339 h 1463013"/>
                    <a:gd name="connsiteX4" fmla="*/ 1272302 w 2100699"/>
                    <a:gd name="connsiteY4" fmla="*/ 793466 h 1463013"/>
                    <a:gd name="connsiteX5" fmla="*/ 1239480 w 2100699"/>
                    <a:gd name="connsiteY5" fmla="*/ 1387905 h 1463013"/>
                    <a:gd name="connsiteX6" fmla="*/ 635976 w 2100699"/>
                    <a:gd name="connsiteY6" fmla="*/ 1387905 h 1463013"/>
                    <a:gd name="connsiteX7" fmla="*/ 593393 w 2100699"/>
                    <a:gd name="connsiteY7" fmla="*/ 767741 h 1463013"/>
                    <a:gd name="connsiteX8" fmla="*/ 18405 w 2100699"/>
                    <a:gd name="connsiteY8" fmla="*/ 71489 h 1463013"/>
                    <a:gd name="connsiteX0" fmla="*/ 11020 w 2093314"/>
                    <a:gd name="connsiteY0" fmla="*/ 42320 h 1433844"/>
                    <a:gd name="connsiteX1" fmla="*/ 233983 w 2093314"/>
                    <a:gd name="connsiteY1" fmla="*/ 24701 h 1433844"/>
                    <a:gd name="connsiteX2" fmla="*/ 997030 w 2093314"/>
                    <a:gd name="connsiteY2" fmla="*/ 453282 h 1433844"/>
                    <a:gd name="connsiteX3" fmla="*/ 2086312 w 2093314"/>
                    <a:gd name="connsiteY3" fmla="*/ 121170 h 1433844"/>
                    <a:gd name="connsiteX4" fmla="*/ 1264917 w 2093314"/>
                    <a:gd name="connsiteY4" fmla="*/ 764297 h 1433844"/>
                    <a:gd name="connsiteX5" fmla="*/ 1232095 w 2093314"/>
                    <a:gd name="connsiteY5" fmla="*/ 1358736 h 1433844"/>
                    <a:gd name="connsiteX6" fmla="*/ 628591 w 2093314"/>
                    <a:gd name="connsiteY6" fmla="*/ 1358736 h 1433844"/>
                    <a:gd name="connsiteX7" fmla="*/ 586008 w 2093314"/>
                    <a:gd name="connsiteY7" fmla="*/ 738572 h 1433844"/>
                    <a:gd name="connsiteX8" fmla="*/ 11020 w 2093314"/>
                    <a:gd name="connsiteY8" fmla="*/ 42320 h 1433844"/>
                    <a:gd name="connsiteX0" fmla="*/ 9619 w 2200874"/>
                    <a:gd name="connsiteY0" fmla="*/ 72775 h 1428927"/>
                    <a:gd name="connsiteX1" fmla="*/ 341543 w 2200874"/>
                    <a:gd name="connsiteY1" fmla="*/ 19784 h 1428927"/>
                    <a:gd name="connsiteX2" fmla="*/ 1104590 w 2200874"/>
                    <a:gd name="connsiteY2" fmla="*/ 448365 h 1428927"/>
                    <a:gd name="connsiteX3" fmla="*/ 2193872 w 2200874"/>
                    <a:gd name="connsiteY3" fmla="*/ 116253 h 1428927"/>
                    <a:gd name="connsiteX4" fmla="*/ 1372477 w 2200874"/>
                    <a:gd name="connsiteY4" fmla="*/ 759380 h 1428927"/>
                    <a:gd name="connsiteX5" fmla="*/ 1339655 w 2200874"/>
                    <a:gd name="connsiteY5" fmla="*/ 1353819 h 1428927"/>
                    <a:gd name="connsiteX6" fmla="*/ 736151 w 2200874"/>
                    <a:gd name="connsiteY6" fmla="*/ 1353819 h 1428927"/>
                    <a:gd name="connsiteX7" fmla="*/ 693568 w 2200874"/>
                    <a:gd name="connsiteY7" fmla="*/ 733655 h 1428927"/>
                    <a:gd name="connsiteX8" fmla="*/ 9619 w 2200874"/>
                    <a:gd name="connsiteY8" fmla="*/ 72775 h 1428927"/>
                    <a:gd name="connsiteX0" fmla="*/ 0 w 2191255"/>
                    <a:gd name="connsiteY0" fmla="*/ 72775 h 1428927"/>
                    <a:gd name="connsiteX1" fmla="*/ 331924 w 2191255"/>
                    <a:gd name="connsiteY1" fmla="*/ 19784 h 1428927"/>
                    <a:gd name="connsiteX2" fmla="*/ 1094971 w 2191255"/>
                    <a:gd name="connsiteY2" fmla="*/ 448365 h 1428927"/>
                    <a:gd name="connsiteX3" fmla="*/ 2184253 w 2191255"/>
                    <a:gd name="connsiteY3" fmla="*/ 116253 h 1428927"/>
                    <a:gd name="connsiteX4" fmla="*/ 1362858 w 2191255"/>
                    <a:gd name="connsiteY4" fmla="*/ 759380 h 1428927"/>
                    <a:gd name="connsiteX5" fmla="*/ 1330036 w 2191255"/>
                    <a:gd name="connsiteY5" fmla="*/ 1353819 h 1428927"/>
                    <a:gd name="connsiteX6" fmla="*/ 726532 w 2191255"/>
                    <a:gd name="connsiteY6" fmla="*/ 1353819 h 1428927"/>
                    <a:gd name="connsiteX7" fmla="*/ 683949 w 2191255"/>
                    <a:gd name="connsiteY7" fmla="*/ 733655 h 1428927"/>
                    <a:gd name="connsiteX8" fmla="*/ 0 w 2191255"/>
                    <a:gd name="connsiteY8" fmla="*/ 72775 h 1428927"/>
                    <a:gd name="connsiteX0" fmla="*/ 0 w 2191255"/>
                    <a:gd name="connsiteY0" fmla="*/ 76181 h 1432333"/>
                    <a:gd name="connsiteX1" fmla="*/ 331924 w 2191255"/>
                    <a:gd name="connsiteY1" fmla="*/ 23190 h 1432333"/>
                    <a:gd name="connsiteX2" fmla="*/ 1094971 w 2191255"/>
                    <a:gd name="connsiteY2" fmla="*/ 451771 h 1432333"/>
                    <a:gd name="connsiteX3" fmla="*/ 2184253 w 2191255"/>
                    <a:gd name="connsiteY3" fmla="*/ 119659 h 1432333"/>
                    <a:gd name="connsiteX4" fmla="*/ 1362858 w 2191255"/>
                    <a:gd name="connsiteY4" fmla="*/ 762786 h 1432333"/>
                    <a:gd name="connsiteX5" fmla="*/ 1330036 w 2191255"/>
                    <a:gd name="connsiteY5" fmla="*/ 1357225 h 1432333"/>
                    <a:gd name="connsiteX6" fmla="*/ 726532 w 2191255"/>
                    <a:gd name="connsiteY6" fmla="*/ 1357225 h 1432333"/>
                    <a:gd name="connsiteX7" fmla="*/ 683949 w 2191255"/>
                    <a:gd name="connsiteY7" fmla="*/ 737061 h 1432333"/>
                    <a:gd name="connsiteX8" fmla="*/ 0 w 2191255"/>
                    <a:gd name="connsiteY8" fmla="*/ 76181 h 1432333"/>
                    <a:gd name="connsiteX0" fmla="*/ 0 w 2191255"/>
                    <a:gd name="connsiteY0" fmla="*/ 52991 h 1409143"/>
                    <a:gd name="connsiteX1" fmla="*/ 331924 w 2191255"/>
                    <a:gd name="connsiteY1" fmla="*/ 0 h 1409143"/>
                    <a:gd name="connsiteX2" fmla="*/ 1094971 w 2191255"/>
                    <a:gd name="connsiteY2" fmla="*/ 428581 h 1409143"/>
                    <a:gd name="connsiteX3" fmla="*/ 2184253 w 2191255"/>
                    <a:gd name="connsiteY3" fmla="*/ 96469 h 1409143"/>
                    <a:gd name="connsiteX4" fmla="*/ 1362858 w 2191255"/>
                    <a:gd name="connsiteY4" fmla="*/ 739596 h 1409143"/>
                    <a:gd name="connsiteX5" fmla="*/ 1330036 w 2191255"/>
                    <a:gd name="connsiteY5" fmla="*/ 1334035 h 1409143"/>
                    <a:gd name="connsiteX6" fmla="*/ 726532 w 2191255"/>
                    <a:gd name="connsiteY6" fmla="*/ 1334035 h 1409143"/>
                    <a:gd name="connsiteX7" fmla="*/ 683949 w 2191255"/>
                    <a:gd name="connsiteY7" fmla="*/ 713871 h 1409143"/>
                    <a:gd name="connsiteX8" fmla="*/ 0 w 2191255"/>
                    <a:gd name="connsiteY8" fmla="*/ 52991 h 1409143"/>
                    <a:gd name="connsiteX0" fmla="*/ 0 w 2191255"/>
                    <a:gd name="connsiteY0" fmla="*/ 52991 h 1409143"/>
                    <a:gd name="connsiteX1" fmla="*/ 331924 w 2191255"/>
                    <a:gd name="connsiteY1" fmla="*/ 0 h 1409143"/>
                    <a:gd name="connsiteX2" fmla="*/ 1094971 w 2191255"/>
                    <a:gd name="connsiteY2" fmla="*/ 428581 h 1409143"/>
                    <a:gd name="connsiteX3" fmla="*/ 2184253 w 2191255"/>
                    <a:gd name="connsiteY3" fmla="*/ 96469 h 1409143"/>
                    <a:gd name="connsiteX4" fmla="*/ 1362858 w 2191255"/>
                    <a:gd name="connsiteY4" fmla="*/ 739596 h 1409143"/>
                    <a:gd name="connsiteX5" fmla="*/ 1330036 w 2191255"/>
                    <a:gd name="connsiteY5" fmla="*/ 1334035 h 1409143"/>
                    <a:gd name="connsiteX6" fmla="*/ 726532 w 2191255"/>
                    <a:gd name="connsiteY6" fmla="*/ 1334035 h 1409143"/>
                    <a:gd name="connsiteX7" fmla="*/ 683949 w 2191255"/>
                    <a:gd name="connsiteY7" fmla="*/ 713871 h 1409143"/>
                    <a:gd name="connsiteX8" fmla="*/ 0 w 2191255"/>
                    <a:gd name="connsiteY8" fmla="*/ 52991 h 1409143"/>
                    <a:gd name="connsiteX0" fmla="*/ 0 w 2221769"/>
                    <a:gd name="connsiteY0" fmla="*/ 52991 h 1409143"/>
                    <a:gd name="connsiteX1" fmla="*/ 331924 w 2221769"/>
                    <a:gd name="connsiteY1" fmla="*/ 0 h 1409143"/>
                    <a:gd name="connsiteX2" fmla="*/ 1094971 w 2221769"/>
                    <a:gd name="connsiteY2" fmla="*/ 428581 h 1409143"/>
                    <a:gd name="connsiteX3" fmla="*/ 1949569 w 2221769"/>
                    <a:gd name="connsiteY3" fmla="*/ 38588 h 1409143"/>
                    <a:gd name="connsiteX4" fmla="*/ 2184253 w 2221769"/>
                    <a:gd name="connsiteY4" fmla="*/ 96469 h 1409143"/>
                    <a:gd name="connsiteX5" fmla="*/ 1362858 w 2221769"/>
                    <a:gd name="connsiteY5" fmla="*/ 739596 h 1409143"/>
                    <a:gd name="connsiteX6" fmla="*/ 1330036 w 2221769"/>
                    <a:gd name="connsiteY6" fmla="*/ 1334035 h 1409143"/>
                    <a:gd name="connsiteX7" fmla="*/ 726532 w 2221769"/>
                    <a:gd name="connsiteY7" fmla="*/ 1334035 h 1409143"/>
                    <a:gd name="connsiteX8" fmla="*/ 683949 w 2221769"/>
                    <a:gd name="connsiteY8" fmla="*/ 713871 h 1409143"/>
                    <a:gd name="connsiteX9" fmla="*/ 0 w 2221769"/>
                    <a:gd name="connsiteY9" fmla="*/ 52991 h 1409143"/>
                    <a:gd name="connsiteX0" fmla="*/ 0 w 2215676"/>
                    <a:gd name="connsiteY0" fmla="*/ 52991 h 1409143"/>
                    <a:gd name="connsiteX1" fmla="*/ 331924 w 2215676"/>
                    <a:gd name="connsiteY1" fmla="*/ 0 h 1409143"/>
                    <a:gd name="connsiteX2" fmla="*/ 1094971 w 2215676"/>
                    <a:gd name="connsiteY2" fmla="*/ 428581 h 1409143"/>
                    <a:gd name="connsiteX3" fmla="*/ 1949569 w 2215676"/>
                    <a:gd name="connsiteY3" fmla="*/ 38588 h 1409143"/>
                    <a:gd name="connsiteX4" fmla="*/ 2184253 w 2215676"/>
                    <a:gd name="connsiteY4" fmla="*/ 96469 h 1409143"/>
                    <a:gd name="connsiteX5" fmla="*/ 1362858 w 2215676"/>
                    <a:gd name="connsiteY5" fmla="*/ 739596 h 1409143"/>
                    <a:gd name="connsiteX6" fmla="*/ 1330036 w 2215676"/>
                    <a:gd name="connsiteY6" fmla="*/ 1334035 h 1409143"/>
                    <a:gd name="connsiteX7" fmla="*/ 726532 w 2215676"/>
                    <a:gd name="connsiteY7" fmla="*/ 1334035 h 1409143"/>
                    <a:gd name="connsiteX8" fmla="*/ 683949 w 2215676"/>
                    <a:gd name="connsiteY8" fmla="*/ 713871 h 1409143"/>
                    <a:gd name="connsiteX9" fmla="*/ 0 w 2215676"/>
                    <a:gd name="connsiteY9" fmla="*/ 52991 h 1409143"/>
                    <a:gd name="connsiteX0" fmla="*/ 0 w 2215676"/>
                    <a:gd name="connsiteY0" fmla="*/ 52991 h 1409143"/>
                    <a:gd name="connsiteX1" fmla="*/ 331924 w 2215676"/>
                    <a:gd name="connsiteY1" fmla="*/ 0 h 1409143"/>
                    <a:gd name="connsiteX2" fmla="*/ 1094971 w 2215676"/>
                    <a:gd name="connsiteY2" fmla="*/ 428581 h 1409143"/>
                    <a:gd name="connsiteX3" fmla="*/ 1949569 w 2215676"/>
                    <a:gd name="connsiteY3" fmla="*/ 38588 h 1409143"/>
                    <a:gd name="connsiteX4" fmla="*/ 2184253 w 2215676"/>
                    <a:gd name="connsiteY4" fmla="*/ 96469 h 1409143"/>
                    <a:gd name="connsiteX5" fmla="*/ 1362858 w 2215676"/>
                    <a:gd name="connsiteY5" fmla="*/ 739596 h 1409143"/>
                    <a:gd name="connsiteX6" fmla="*/ 1330036 w 2215676"/>
                    <a:gd name="connsiteY6" fmla="*/ 1334035 h 1409143"/>
                    <a:gd name="connsiteX7" fmla="*/ 726532 w 2215676"/>
                    <a:gd name="connsiteY7" fmla="*/ 1334035 h 1409143"/>
                    <a:gd name="connsiteX8" fmla="*/ 683949 w 2215676"/>
                    <a:gd name="connsiteY8" fmla="*/ 713871 h 1409143"/>
                    <a:gd name="connsiteX9" fmla="*/ 0 w 2215676"/>
                    <a:gd name="connsiteY9" fmla="*/ 52991 h 1409143"/>
                    <a:gd name="connsiteX0" fmla="*/ 0 w 2191256"/>
                    <a:gd name="connsiteY0" fmla="*/ 52991 h 1409143"/>
                    <a:gd name="connsiteX1" fmla="*/ 331924 w 2191256"/>
                    <a:gd name="connsiteY1" fmla="*/ 0 h 1409143"/>
                    <a:gd name="connsiteX2" fmla="*/ 1094971 w 2191256"/>
                    <a:gd name="connsiteY2" fmla="*/ 428581 h 1409143"/>
                    <a:gd name="connsiteX3" fmla="*/ 1949569 w 2191256"/>
                    <a:gd name="connsiteY3" fmla="*/ 38588 h 1409143"/>
                    <a:gd name="connsiteX4" fmla="*/ 2184253 w 2191256"/>
                    <a:gd name="connsiteY4" fmla="*/ 96469 h 1409143"/>
                    <a:gd name="connsiteX5" fmla="*/ 1362858 w 2191256"/>
                    <a:gd name="connsiteY5" fmla="*/ 739596 h 1409143"/>
                    <a:gd name="connsiteX6" fmla="*/ 1330036 w 2191256"/>
                    <a:gd name="connsiteY6" fmla="*/ 1334035 h 1409143"/>
                    <a:gd name="connsiteX7" fmla="*/ 726532 w 2191256"/>
                    <a:gd name="connsiteY7" fmla="*/ 1334035 h 1409143"/>
                    <a:gd name="connsiteX8" fmla="*/ 683949 w 2191256"/>
                    <a:gd name="connsiteY8" fmla="*/ 713871 h 1409143"/>
                    <a:gd name="connsiteX9" fmla="*/ 0 w 2191256"/>
                    <a:gd name="connsiteY9" fmla="*/ 52991 h 1409143"/>
                    <a:gd name="connsiteX0" fmla="*/ 0 w 2184254"/>
                    <a:gd name="connsiteY0" fmla="*/ 52991 h 1409143"/>
                    <a:gd name="connsiteX1" fmla="*/ 331924 w 2184254"/>
                    <a:gd name="connsiteY1" fmla="*/ 0 h 1409143"/>
                    <a:gd name="connsiteX2" fmla="*/ 1094971 w 2184254"/>
                    <a:gd name="connsiteY2" fmla="*/ 428581 h 1409143"/>
                    <a:gd name="connsiteX3" fmla="*/ 1949569 w 2184254"/>
                    <a:gd name="connsiteY3" fmla="*/ 38588 h 1409143"/>
                    <a:gd name="connsiteX4" fmla="*/ 2184253 w 2184254"/>
                    <a:gd name="connsiteY4" fmla="*/ 96469 h 1409143"/>
                    <a:gd name="connsiteX5" fmla="*/ 1362858 w 2184254"/>
                    <a:gd name="connsiteY5" fmla="*/ 739596 h 1409143"/>
                    <a:gd name="connsiteX6" fmla="*/ 1330036 w 2184254"/>
                    <a:gd name="connsiteY6" fmla="*/ 1334035 h 1409143"/>
                    <a:gd name="connsiteX7" fmla="*/ 726532 w 2184254"/>
                    <a:gd name="connsiteY7" fmla="*/ 1334035 h 1409143"/>
                    <a:gd name="connsiteX8" fmla="*/ 683949 w 2184254"/>
                    <a:gd name="connsiteY8" fmla="*/ 713871 h 1409143"/>
                    <a:gd name="connsiteX9" fmla="*/ 0 w 2184254"/>
                    <a:gd name="connsiteY9" fmla="*/ 52991 h 1409143"/>
                    <a:gd name="connsiteX0" fmla="*/ 0 w 2184252"/>
                    <a:gd name="connsiteY0" fmla="*/ 52991 h 1409143"/>
                    <a:gd name="connsiteX1" fmla="*/ 331924 w 2184252"/>
                    <a:gd name="connsiteY1" fmla="*/ 0 h 1409143"/>
                    <a:gd name="connsiteX2" fmla="*/ 1061445 w 2184252"/>
                    <a:gd name="connsiteY2" fmla="*/ 547559 h 1409143"/>
                    <a:gd name="connsiteX3" fmla="*/ 1949569 w 2184252"/>
                    <a:gd name="connsiteY3" fmla="*/ 38588 h 1409143"/>
                    <a:gd name="connsiteX4" fmla="*/ 2184253 w 2184252"/>
                    <a:gd name="connsiteY4" fmla="*/ 96469 h 1409143"/>
                    <a:gd name="connsiteX5" fmla="*/ 1362858 w 2184252"/>
                    <a:gd name="connsiteY5" fmla="*/ 739596 h 1409143"/>
                    <a:gd name="connsiteX6" fmla="*/ 1330036 w 2184252"/>
                    <a:gd name="connsiteY6" fmla="*/ 1334035 h 1409143"/>
                    <a:gd name="connsiteX7" fmla="*/ 726532 w 2184252"/>
                    <a:gd name="connsiteY7" fmla="*/ 1334035 h 1409143"/>
                    <a:gd name="connsiteX8" fmla="*/ 683949 w 2184252"/>
                    <a:gd name="connsiteY8" fmla="*/ 713871 h 1409143"/>
                    <a:gd name="connsiteX9" fmla="*/ 0 w 2184252"/>
                    <a:gd name="connsiteY9" fmla="*/ 52991 h 1409143"/>
                    <a:gd name="connsiteX0" fmla="*/ 0 w 2184254"/>
                    <a:gd name="connsiteY0" fmla="*/ 52991 h 1378154"/>
                    <a:gd name="connsiteX1" fmla="*/ 331924 w 2184254"/>
                    <a:gd name="connsiteY1" fmla="*/ 0 h 1378154"/>
                    <a:gd name="connsiteX2" fmla="*/ 1061445 w 2184254"/>
                    <a:gd name="connsiteY2" fmla="*/ 547559 h 1378154"/>
                    <a:gd name="connsiteX3" fmla="*/ 1949569 w 2184254"/>
                    <a:gd name="connsiteY3" fmla="*/ 38588 h 1378154"/>
                    <a:gd name="connsiteX4" fmla="*/ 2184253 w 2184254"/>
                    <a:gd name="connsiteY4" fmla="*/ 96469 h 1378154"/>
                    <a:gd name="connsiteX5" fmla="*/ 1362858 w 2184254"/>
                    <a:gd name="connsiteY5" fmla="*/ 739596 h 1378154"/>
                    <a:gd name="connsiteX6" fmla="*/ 1061826 w 2184254"/>
                    <a:gd name="connsiteY6" fmla="*/ 1221488 h 1378154"/>
                    <a:gd name="connsiteX7" fmla="*/ 726532 w 2184254"/>
                    <a:gd name="connsiteY7" fmla="*/ 1334035 h 1378154"/>
                    <a:gd name="connsiteX8" fmla="*/ 683949 w 2184254"/>
                    <a:gd name="connsiteY8" fmla="*/ 713871 h 1378154"/>
                    <a:gd name="connsiteX9" fmla="*/ 0 w 2184254"/>
                    <a:gd name="connsiteY9" fmla="*/ 52991 h 1378154"/>
                    <a:gd name="connsiteX0" fmla="*/ 0 w 2184252"/>
                    <a:gd name="connsiteY0" fmla="*/ 52991 h 1262160"/>
                    <a:gd name="connsiteX1" fmla="*/ 331924 w 2184252"/>
                    <a:gd name="connsiteY1" fmla="*/ 0 h 1262160"/>
                    <a:gd name="connsiteX2" fmla="*/ 1061445 w 2184252"/>
                    <a:gd name="connsiteY2" fmla="*/ 547559 h 1262160"/>
                    <a:gd name="connsiteX3" fmla="*/ 1949569 w 2184252"/>
                    <a:gd name="connsiteY3" fmla="*/ 38588 h 1262160"/>
                    <a:gd name="connsiteX4" fmla="*/ 2184253 w 2184252"/>
                    <a:gd name="connsiteY4" fmla="*/ 96469 h 1262160"/>
                    <a:gd name="connsiteX5" fmla="*/ 1362858 w 2184252"/>
                    <a:gd name="connsiteY5" fmla="*/ 739596 h 1262160"/>
                    <a:gd name="connsiteX6" fmla="*/ 1061826 w 2184252"/>
                    <a:gd name="connsiteY6" fmla="*/ 1221488 h 1262160"/>
                    <a:gd name="connsiteX7" fmla="*/ 818729 w 2184252"/>
                    <a:gd name="connsiteY7" fmla="*/ 1141097 h 1262160"/>
                    <a:gd name="connsiteX8" fmla="*/ 683949 w 2184252"/>
                    <a:gd name="connsiteY8" fmla="*/ 713871 h 1262160"/>
                    <a:gd name="connsiteX9" fmla="*/ 0 w 2184252"/>
                    <a:gd name="connsiteY9" fmla="*/ 52991 h 1262160"/>
                    <a:gd name="connsiteX0" fmla="*/ 0 w 2184254"/>
                    <a:gd name="connsiteY0" fmla="*/ 52991 h 1141155"/>
                    <a:gd name="connsiteX1" fmla="*/ 331924 w 2184254"/>
                    <a:gd name="connsiteY1" fmla="*/ 0 h 1141155"/>
                    <a:gd name="connsiteX2" fmla="*/ 1061445 w 2184254"/>
                    <a:gd name="connsiteY2" fmla="*/ 547559 h 1141155"/>
                    <a:gd name="connsiteX3" fmla="*/ 1949569 w 2184254"/>
                    <a:gd name="connsiteY3" fmla="*/ 38588 h 1141155"/>
                    <a:gd name="connsiteX4" fmla="*/ 2184253 w 2184254"/>
                    <a:gd name="connsiteY4" fmla="*/ 96469 h 1141155"/>
                    <a:gd name="connsiteX5" fmla="*/ 1362858 w 2184254"/>
                    <a:gd name="connsiteY5" fmla="*/ 739596 h 1141155"/>
                    <a:gd name="connsiteX6" fmla="*/ 818729 w 2184254"/>
                    <a:gd name="connsiteY6" fmla="*/ 1141097 h 1141155"/>
                    <a:gd name="connsiteX7" fmla="*/ 683949 w 2184254"/>
                    <a:gd name="connsiteY7" fmla="*/ 713871 h 1141155"/>
                    <a:gd name="connsiteX8" fmla="*/ 0 w 2184254"/>
                    <a:gd name="connsiteY8" fmla="*/ 52991 h 1141155"/>
                    <a:gd name="connsiteX0" fmla="*/ 0 w 2184252"/>
                    <a:gd name="connsiteY0" fmla="*/ 52991 h 1305128"/>
                    <a:gd name="connsiteX1" fmla="*/ 331924 w 2184252"/>
                    <a:gd name="connsiteY1" fmla="*/ 0 h 1305128"/>
                    <a:gd name="connsiteX2" fmla="*/ 1061445 w 2184252"/>
                    <a:gd name="connsiteY2" fmla="*/ 547559 h 1305128"/>
                    <a:gd name="connsiteX3" fmla="*/ 1949569 w 2184252"/>
                    <a:gd name="connsiteY3" fmla="*/ 38588 h 1305128"/>
                    <a:gd name="connsiteX4" fmla="*/ 2184253 w 2184252"/>
                    <a:gd name="connsiteY4" fmla="*/ 96469 h 1305128"/>
                    <a:gd name="connsiteX5" fmla="*/ 1362858 w 2184252"/>
                    <a:gd name="connsiteY5" fmla="*/ 739596 h 1305128"/>
                    <a:gd name="connsiteX6" fmla="*/ 944453 w 2184252"/>
                    <a:gd name="connsiteY6" fmla="*/ 1305094 h 1305128"/>
                    <a:gd name="connsiteX7" fmla="*/ 683949 w 2184252"/>
                    <a:gd name="connsiteY7" fmla="*/ 713871 h 1305128"/>
                    <a:gd name="connsiteX8" fmla="*/ 0 w 2184252"/>
                    <a:gd name="connsiteY8" fmla="*/ 52991 h 1305128"/>
                    <a:gd name="connsiteX0" fmla="*/ 0 w 2184254"/>
                    <a:gd name="connsiteY0" fmla="*/ 52991 h 1367901"/>
                    <a:gd name="connsiteX1" fmla="*/ 331924 w 2184254"/>
                    <a:gd name="connsiteY1" fmla="*/ 0 h 1367901"/>
                    <a:gd name="connsiteX2" fmla="*/ 1061445 w 2184254"/>
                    <a:gd name="connsiteY2" fmla="*/ 547559 h 1367901"/>
                    <a:gd name="connsiteX3" fmla="*/ 1949569 w 2184254"/>
                    <a:gd name="connsiteY3" fmla="*/ 38588 h 1367901"/>
                    <a:gd name="connsiteX4" fmla="*/ 2184253 w 2184254"/>
                    <a:gd name="connsiteY4" fmla="*/ 96469 h 1367901"/>
                    <a:gd name="connsiteX5" fmla="*/ 1362858 w 2184254"/>
                    <a:gd name="connsiteY5" fmla="*/ 739596 h 1367901"/>
                    <a:gd name="connsiteX6" fmla="*/ 1304191 w 2184254"/>
                    <a:gd name="connsiteY6" fmla="*/ 1305550 h 1367901"/>
                    <a:gd name="connsiteX7" fmla="*/ 944453 w 2184254"/>
                    <a:gd name="connsiteY7" fmla="*/ 1305094 h 1367901"/>
                    <a:gd name="connsiteX8" fmla="*/ 683949 w 2184254"/>
                    <a:gd name="connsiteY8" fmla="*/ 713871 h 1367901"/>
                    <a:gd name="connsiteX9" fmla="*/ 0 w 2184254"/>
                    <a:gd name="connsiteY9" fmla="*/ 52991 h 1367901"/>
                    <a:gd name="connsiteX0" fmla="*/ 0 w 2184252"/>
                    <a:gd name="connsiteY0" fmla="*/ 52991 h 1380906"/>
                    <a:gd name="connsiteX1" fmla="*/ 331924 w 2184252"/>
                    <a:gd name="connsiteY1" fmla="*/ 0 h 1380906"/>
                    <a:gd name="connsiteX2" fmla="*/ 1061445 w 2184252"/>
                    <a:gd name="connsiteY2" fmla="*/ 547559 h 1380906"/>
                    <a:gd name="connsiteX3" fmla="*/ 1949569 w 2184252"/>
                    <a:gd name="connsiteY3" fmla="*/ 38588 h 1380906"/>
                    <a:gd name="connsiteX4" fmla="*/ 2184253 w 2184252"/>
                    <a:gd name="connsiteY4" fmla="*/ 96469 h 1380906"/>
                    <a:gd name="connsiteX5" fmla="*/ 1362858 w 2184252"/>
                    <a:gd name="connsiteY5" fmla="*/ 739596 h 1380906"/>
                    <a:gd name="connsiteX6" fmla="*/ 1304191 w 2184252"/>
                    <a:gd name="connsiteY6" fmla="*/ 1305550 h 1380906"/>
                    <a:gd name="connsiteX7" fmla="*/ 726532 w 2184252"/>
                    <a:gd name="connsiteY7" fmla="*/ 1330819 h 1380906"/>
                    <a:gd name="connsiteX8" fmla="*/ 683949 w 2184252"/>
                    <a:gd name="connsiteY8" fmla="*/ 713871 h 1380906"/>
                    <a:gd name="connsiteX9" fmla="*/ 0 w 2184252"/>
                    <a:gd name="connsiteY9" fmla="*/ 52991 h 1380906"/>
                    <a:gd name="connsiteX0" fmla="*/ 0 w 2184254"/>
                    <a:gd name="connsiteY0" fmla="*/ 52991 h 1380906"/>
                    <a:gd name="connsiteX1" fmla="*/ 331924 w 2184254"/>
                    <a:gd name="connsiteY1" fmla="*/ 0 h 1380906"/>
                    <a:gd name="connsiteX2" fmla="*/ 1044682 w 2184254"/>
                    <a:gd name="connsiteY2" fmla="*/ 492893 h 1380906"/>
                    <a:gd name="connsiteX3" fmla="*/ 1949569 w 2184254"/>
                    <a:gd name="connsiteY3" fmla="*/ 38588 h 1380906"/>
                    <a:gd name="connsiteX4" fmla="*/ 2184253 w 2184254"/>
                    <a:gd name="connsiteY4" fmla="*/ 96469 h 1380906"/>
                    <a:gd name="connsiteX5" fmla="*/ 1362858 w 2184254"/>
                    <a:gd name="connsiteY5" fmla="*/ 739596 h 1380906"/>
                    <a:gd name="connsiteX6" fmla="*/ 1304191 w 2184254"/>
                    <a:gd name="connsiteY6" fmla="*/ 1305550 h 1380906"/>
                    <a:gd name="connsiteX7" fmla="*/ 726532 w 2184254"/>
                    <a:gd name="connsiteY7" fmla="*/ 1330819 h 1380906"/>
                    <a:gd name="connsiteX8" fmla="*/ 683949 w 2184254"/>
                    <a:gd name="connsiteY8" fmla="*/ 713871 h 1380906"/>
                    <a:gd name="connsiteX9" fmla="*/ 0 w 2184254"/>
                    <a:gd name="connsiteY9" fmla="*/ 52991 h 1380906"/>
                    <a:gd name="connsiteX0" fmla="*/ 0 w 2184252"/>
                    <a:gd name="connsiteY0" fmla="*/ 52991 h 1380906"/>
                    <a:gd name="connsiteX1" fmla="*/ 331924 w 2184252"/>
                    <a:gd name="connsiteY1" fmla="*/ 0 h 1380906"/>
                    <a:gd name="connsiteX2" fmla="*/ 1044682 w 2184252"/>
                    <a:gd name="connsiteY2" fmla="*/ 492893 h 1380906"/>
                    <a:gd name="connsiteX3" fmla="*/ 1949569 w 2184252"/>
                    <a:gd name="connsiteY3" fmla="*/ 38588 h 1380906"/>
                    <a:gd name="connsiteX4" fmla="*/ 2184253 w 2184252"/>
                    <a:gd name="connsiteY4" fmla="*/ 96469 h 1380906"/>
                    <a:gd name="connsiteX5" fmla="*/ 1362859 w 2184252"/>
                    <a:gd name="connsiteY5" fmla="*/ 675283 h 1380906"/>
                    <a:gd name="connsiteX6" fmla="*/ 1304191 w 2184252"/>
                    <a:gd name="connsiteY6" fmla="*/ 1305550 h 1380906"/>
                    <a:gd name="connsiteX7" fmla="*/ 726532 w 2184252"/>
                    <a:gd name="connsiteY7" fmla="*/ 1330819 h 1380906"/>
                    <a:gd name="connsiteX8" fmla="*/ 683949 w 2184252"/>
                    <a:gd name="connsiteY8" fmla="*/ 713871 h 1380906"/>
                    <a:gd name="connsiteX9" fmla="*/ 0 w 2184252"/>
                    <a:gd name="connsiteY9" fmla="*/ 52991 h 1380906"/>
                    <a:gd name="connsiteX0" fmla="*/ 0 w 2184254"/>
                    <a:gd name="connsiteY0" fmla="*/ 52991 h 1319002"/>
                    <a:gd name="connsiteX1" fmla="*/ 331924 w 2184254"/>
                    <a:gd name="connsiteY1" fmla="*/ 0 h 1319002"/>
                    <a:gd name="connsiteX2" fmla="*/ 1044682 w 2184254"/>
                    <a:gd name="connsiteY2" fmla="*/ 492893 h 1319002"/>
                    <a:gd name="connsiteX3" fmla="*/ 1949569 w 2184254"/>
                    <a:gd name="connsiteY3" fmla="*/ 38588 h 1319002"/>
                    <a:gd name="connsiteX4" fmla="*/ 2184253 w 2184254"/>
                    <a:gd name="connsiteY4" fmla="*/ 96469 h 1319002"/>
                    <a:gd name="connsiteX5" fmla="*/ 1362859 w 2184254"/>
                    <a:gd name="connsiteY5" fmla="*/ 675283 h 1319002"/>
                    <a:gd name="connsiteX6" fmla="*/ 1304191 w 2184254"/>
                    <a:gd name="connsiteY6" fmla="*/ 1305550 h 1319002"/>
                    <a:gd name="connsiteX7" fmla="*/ 786879 w 2184254"/>
                    <a:gd name="connsiteY7" fmla="*/ 898637 h 1319002"/>
                    <a:gd name="connsiteX8" fmla="*/ 683949 w 2184254"/>
                    <a:gd name="connsiteY8" fmla="*/ 713871 h 1319002"/>
                    <a:gd name="connsiteX9" fmla="*/ 0 w 2184254"/>
                    <a:gd name="connsiteY9" fmla="*/ 52991 h 1319002"/>
                    <a:gd name="connsiteX0" fmla="*/ 0 w 2184252"/>
                    <a:gd name="connsiteY0" fmla="*/ 52991 h 931053"/>
                    <a:gd name="connsiteX1" fmla="*/ 331924 w 2184252"/>
                    <a:gd name="connsiteY1" fmla="*/ 0 h 931053"/>
                    <a:gd name="connsiteX2" fmla="*/ 1044682 w 2184252"/>
                    <a:gd name="connsiteY2" fmla="*/ 492893 h 931053"/>
                    <a:gd name="connsiteX3" fmla="*/ 1949569 w 2184252"/>
                    <a:gd name="connsiteY3" fmla="*/ 38588 h 931053"/>
                    <a:gd name="connsiteX4" fmla="*/ 2184253 w 2184252"/>
                    <a:gd name="connsiteY4" fmla="*/ 96469 h 931053"/>
                    <a:gd name="connsiteX5" fmla="*/ 1362859 w 2184252"/>
                    <a:gd name="connsiteY5" fmla="*/ 675283 h 931053"/>
                    <a:gd name="connsiteX6" fmla="*/ 1203612 w 2184252"/>
                    <a:gd name="connsiteY6" fmla="*/ 819345 h 931053"/>
                    <a:gd name="connsiteX7" fmla="*/ 786879 w 2184252"/>
                    <a:gd name="connsiteY7" fmla="*/ 898637 h 931053"/>
                    <a:gd name="connsiteX8" fmla="*/ 683949 w 2184252"/>
                    <a:gd name="connsiteY8" fmla="*/ 713871 h 931053"/>
                    <a:gd name="connsiteX9" fmla="*/ 0 w 2184252"/>
                    <a:gd name="connsiteY9" fmla="*/ 52991 h 931053"/>
                    <a:gd name="connsiteX0" fmla="*/ 0 w 2184254"/>
                    <a:gd name="connsiteY0" fmla="*/ 52991 h 876284"/>
                    <a:gd name="connsiteX1" fmla="*/ 331924 w 2184254"/>
                    <a:gd name="connsiteY1" fmla="*/ 0 h 876284"/>
                    <a:gd name="connsiteX2" fmla="*/ 1044682 w 2184254"/>
                    <a:gd name="connsiteY2" fmla="*/ 492893 h 876284"/>
                    <a:gd name="connsiteX3" fmla="*/ 1949569 w 2184254"/>
                    <a:gd name="connsiteY3" fmla="*/ 38588 h 876284"/>
                    <a:gd name="connsiteX4" fmla="*/ 2184253 w 2184254"/>
                    <a:gd name="connsiteY4" fmla="*/ 96469 h 876284"/>
                    <a:gd name="connsiteX5" fmla="*/ 1362859 w 2184254"/>
                    <a:gd name="connsiteY5" fmla="*/ 675283 h 876284"/>
                    <a:gd name="connsiteX6" fmla="*/ 1203612 w 2184254"/>
                    <a:gd name="connsiteY6" fmla="*/ 819345 h 876284"/>
                    <a:gd name="connsiteX7" fmla="*/ 827110 w 2184254"/>
                    <a:gd name="connsiteY7" fmla="*/ 806027 h 876284"/>
                    <a:gd name="connsiteX8" fmla="*/ 683949 w 2184254"/>
                    <a:gd name="connsiteY8" fmla="*/ 713871 h 876284"/>
                    <a:gd name="connsiteX9" fmla="*/ 0 w 2184254"/>
                    <a:gd name="connsiteY9" fmla="*/ 52991 h 876284"/>
                    <a:gd name="connsiteX0" fmla="*/ 0 w 2184252"/>
                    <a:gd name="connsiteY0" fmla="*/ 52991 h 823600"/>
                    <a:gd name="connsiteX1" fmla="*/ 331924 w 2184252"/>
                    <a:gd name="connsiteY1" fmla="*/ 0 h 823600"/>
                    <a:gd name="connsiteX2" fmla="*/ 1044682 w 2184252"/>
                    <a:gd name="connsiteY2" fmla="*/ 492893 h 823600"/>
                    <a:gd name="connsiteX3" fmla="*/ 1949569 w 2184252"/>
                    <a:gd name="connsiteY3" fmla="*/ 38588 h 823600"/>
                    <a:gd name="connsiteX4" fmla="*/ 2184253 w 2184252"/>
                    <a:gd name="connsiteY4" fmla="*/ 96469 h 823600"/>
                    <a:gd name="connsiteX5" fmla="*/ 1362859 w 2184252"/>
                    <a:gd name="connsiteY5" fmla="*/ 675283 h 823600"/>
                    <a:gd name="connsiteX6" fmla="*/ 1203612 w 2184252"/>
                    <a:gd name="connsiteY6" fmla="*/ 819345 h 823600"/>
                    <a:gd name="connsiteX7" fmla="*/ 683949 w 2184252"/>
                    <a:gd name="connsiteY7" fmla="*/ 713871 h 823600"/>
                    <a:gd name="connsiteX8" fmla="*/ 0 w 2184252"/>
                    <a:gd name="connsiteY8" fmla="*/ 52991 h 823600"/>
                    <a:gd name="connsiteX0" fmla="*/ 0 w 2184254"/>
                    <a:gd name="connsiteY0" fmla="*/ 52991 h 823600"/>
                    <a:gd name="connsiteX1" fmla="*/ 331924 w 2184254"/>
                    <a:gd name="connsiteY1" fmla="*/ 0 h 823600"/>
                    <a:gd name="connsiteX2" fmla="*/ 1044682 w 2184254"/>
                    <a:gd name="connsiteY2" fmla="*/ 492893 h 823600"/>
                    <a:gd name="connsiteX3" fmla="*/ 1949569 w 2184254"/>
                    <a:gd name="connsiteY3" fmla="*/ 38588 h 823600"/>
                    <a:gd name="connsiteX4" fmla="*/ 2184253 w 2184254"/>
                    <a:gd name="connsiteY4" fmla="*/ 96469 h 823600"/>
                    <a:gd name="connsiteX5" fmla="*/ 1362859 w 2184254"/>
                    <a:gd name="connsiteY5" fmla="*/ 675283 h 823600"/>
                    <a:gd name="connsiteX6" fmla="*/ 1042685 w 2184254"/>
                    <a:gd name="connsiteY6" fmla="*/ 819345 h 823600"/>
                    <a:gd name="connsiteX7" fmla="*/ 683949 w 2184254"/>
                    <a:gd name="connsiteY7" fmla="*/ 713871 h 823600"/>
                    <a:gd name="connsiteX8" fmla="*/ 0 w 2184254"/>
                    <a:gd name="connsiteY8" fmla="*/ 52991 h 823600"/>
                    <a:gd name="connsiteX0" fmla="*/ 360048 w 1860353"/>
                    <a:gd name="connsiteY0" fmla="*/ 713871 h 823600"/>
                    <a:gd name="connsiteX1" fmla="*/ 8023 w 1860353"/>
                    <a:gd name="connsiteY1" fmla="*/ 0 h 823600"/>
                    <a:gd name="connsiteX2" fmla="*/ 720781 w 1860353"/>
                    <a:gd name="connsiteY2" fmla="*/ 492893 h 823600"/>
                    <a:gd name="connsiteX3" fmla="*/ 1625668 w 1860353"/>
                    <a:gd name="connsiteY3" fmla="*/ 38588 h 823600"/>
                    <a:gd name="connsiteX4" fmla="*/ 1860352 w 1860353"/>
                    <a:gd name="connsiteY4" fmla="*/ 96469 h 823600"/>
                    <a:gd name="connsiteX5" fmla="*/ 1038958 w 1860353"/>
                    <a:gd name="connsiteY5" fmla="*/ 675283 h 823600"/>
                    <a:gd name="connsiteX6" fmla="*/ 718784 w 1860353"/>
                    <a:gd name="connsiteY6" fmla="*/ 819345 h 823600"/>
                    <a:gd name="connsiteX7" fmla="*/ 360048 w 1860353"/>
                    <a:gd name="connsiteY7" fmla="*/ 713871 h 823600"/>
                    <a:gd name="connsiteX0" fmla="*/ 0 w 1500305"/>
                    <a:gd name="connsiteY0" fmla="*/ 675283 h 785012"/>
                    <a:gd name="connsiteX1" fmla="*/ 360733 w 1500305"/>
                    <a:gd name="connsiteY1" fmla="*/ 454305 h 785012"/>
                    <a:gd name="connsiteX2" fmla="*/ 1265620 w 1500305"/>
                    <a:gd name="connsiteY2" fmla="*/ 0 h 785012"/>
                    <a:gd name="connsiteX3" fmla="*/ 1500304 w 1500305"/>
                    <a:gd name="connsiteY3" fmla="*/ 57881 h 785012"/>
                    <a:gd name="connsiteX4" fmla="*/ 678910 w 1500305"/>
                    <a:gd name="connsiteY4" fmla="*/ 636695 h 785012"/>
                    <a:gd name="connsiteX5" fmla="*/ 358736 w 1500305"/>
                    <a:gd name="connsiteY5" fmla="*/ 780757 h 785012"/>
                    <a:gd name="connsiteX6" fmla="*/ 0 w 1500305"/>
                    <a:gd name="connsiteY6" fmla="*/ 675283 h 785012"/>
                    <a:gd name="connsiteX0" fmla="*/ 0 w 1500305"/>
                    <a:gd name="connsiteY0" fmla="*/ 714648 h 824377"/>
                    <a:gd name="connsiteX1" fmla="*/ 1265620 w 1500305"/>
                    <a:gd name="connsiteY1" fmla="*/ 39365 h 824377"/>
                    <a:gd name="connsiteX2" fmla="*/ 1500304 w 1500305"/>
                    <a:gd name="connsiteY2" fmla="*/ 97246 h 824377"/>
                    <a:gd name="connsiteX3" fmla="*/ 678910 w 1500305"/>
                    <a:gd name="connsiteY3" fmla="*/ 676060 h 824377"/>
                    <a:gd name="connsiteX4" fmla="*/ 358736 w 1500305"/>
                    <a:gd name="connsiteY4" fmla="*/ 820122 h 824377"/>
                    <a:gd name="connsiteX5" fmla="*/ 0 w 1500305"/>
                    <a:gd name="connsiteY5" fmla="*/ 714648 h 824377"/>
                    <a:gd name="connsiteX0" fmla="*/ 23149 w 1164718"/>
                    <a:gd name="connsiteY0" fmla="*/ 827783 h 876584"/>
                    <a:gd name="connsiteX1" fmla="*/ 930033 w 1164718"/>
                    <a:gd name="connsiteY1" fmla="*/ 47026 h 876584"/>
                    <a:gd name="connsiteX2" fmla="*/ 1164717 w 1164718"/>
                    <a:gd name="connsiteY2" fmla="*/ 104907 h 876584"/>
                    <a:gd name="connsiteX3" fmla="*/ 343323 w 1164718"/>
                    <a:gd name="connsiteY3" fmla="*/ 683721 h 876584"/>
                    <a:gd name="connsiteX4" fmla="*/ 23149 w 1164718"/>
                    <a:gd name="connsiteY4" fmla="*/ 827783 h 876584"/>
                    <a:gd name="connsiteX0" fmla="*/ 2220 w 823615"/>
                    <a:gd name="connsiteY0" fmla="*/ 673270 h 673270"/>
                    <a:gd name="connsiteX1" fmla="*/ 588930 w 823615"/>
                    <a:gd name="connsiteY1" fmla="*/ 36575 h 673270"/>
                    <a:gd name="connsiteX2" fmla="*/ 823614 w 823615"/>
                    <a:gd name="connsiteY2" fmla="*/ 94456 h 673270"/>
                    <a:gd name="connsiteX3" fmla="*/ 2220 w 823615"/>
                    <a:gd name="connsiteY3" fmla="*/ 673270 h 673270"/>
                    <a:gd name="connsiteX0" fmla="*/ 3046 w 655901"/>
                    <a:gd name="connsiteY0" fmla="*/ 484443 h 484443"/>
                    <a:gd name="connsiteX1" fmla="*/ 421216 w 655901"/>
                    <a:gd name="connsiteY1" fmla="*/ 23950 h 484443"/>
                    <a:gd name="connsiteX2" fmla="*/ 655900 w 655901"/>
                    <a:gd name="connsiteY2" fmla="*/ 81831 h 484443"/>
                    <a:gd name="connsiteX3" fmla="*/ 3046 w 655901"/>
                    <a:gd name="connsiteY3" fmla="*/ 484443 h 484443"/>
                    <a:gd name="connsiteX0" fmla="*/ 3046 w 655901"/>
                    <a:gd name="connsiteY0" fmla="*/ 484443 h 484443"/>
                    <a:gd name="connsiteX1" fmla="*/ 421216 w 655901"/>
                    <a:gd name="connsiteY1" fmla="*/ 23950 h 484443"/>
                    <a:gd name="connsiteX2" fmla="*/ 655900 w 655901"/>
                    <a:gd name="connsiteY2" fmla="*/ 81831 h 484443"/>
                    <a:gd name="connsiteX3" fmla="*/ 3046 w 655901"/>
                    <a:gd name="connsiteY3" fmla="*/ 484443 h 484443"/>
                    <a:gd name="connsiteX0" fmla="*/ 3122 w 659680"/>
                    <a:gd name="connsiteY0" fmla="*/ 487568 h 523012"/>
                    <a:gd name="connsiteX1" fmla="*/ 421292 w 659680"/>
                    <a:gd name="connsiteY1" fmla="*/ 27075 h 523012"/>
                    <a:gd name="connsiteX2" fmla="*/ 655976 w 659680"/>
                    <a:gd name="connsiteY2" fmla="*/ 84956 h 523012"/>
                    <a:gd name="connsiteX3" fmla="*/ 271841 w 659680"/>
                    <a:gd name="connsiteY3" fmla="*/ 467662 h 523012"/>
                    <a:gd name="connsiteX4" fmla="*/ 3122 w 659680"/>
                    <a:gd name="connsiteY4" fmla="*/ 487568 h 523012"/>
                    <a:gd name="connsiteX0" fmla="*/ 3157 w 741045"/>
                    <a:gd name="connsiteY0" fmla="*/ 483138 h 518582"/>
                    <a:gd name="connsiteX1" fmla="*/ 421327 w 741045"/>
                    <a:gd name="connsiteY1" fmla="*/ 22645 h 518582"/>
                    <a:gd name="connsiteX2" fmla="*/ 738358 w 741045"/>
                    <a:gd name="connsiteY2" fmla="*/ 98269 h 518582"/>
                    <a:gd name="connsiteX3" fmla="*/ 271876 w 741045"/>
                    <a:gd name="connsiteY3" fmla="*/ 463232 h 518582"/>
                    <a:gd name="connsiteX4" fmla="*/ 3157 w 741045"/>
                    <a:gd name="connsiteY4" fmla="*/ 483138 h 518582"/>
                    <a:gd name="connsiteX0" fmla="*/ 3157 w 741042"/>
                    <a:gd name="connsiteY0" fmla="*/ 483138 h 525396"/>
                    <a:gd name="connsiteX1" fmla="*/ 421327 w 741042"/>
                    <a:gd name="connsiteY1" fmla="*/ 22645 h 525396"/>
                    <a:gd name="connsiteX2" fmla="*/ 738358 w 741042"/>
                    <a:gd name="connsiteY2" fmla="*/ 98269 h 525396"/>
                    <a:gd name="connsiteX3" fmla="*/ 352063 w 741042"/>
                    <a:gd name="connsiteY3" fmla="*/ 477841 h 525396"/>
                    <a:gd name="connsiteX4" fmla="*/ 3157 w 741042"/>
                    <a:gd name="connsiteY4" fmla="*/ 483138 h 5253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41042" h="525396">
                      <a:moveTo>
                        <a:pt x="3157" y="483138"/>
                      </a:moveTo>
                      <a:cubicBezTo>
                        <a:pt x="-35957" y="473491"/>
                        <a:pt x="298794" y="86790"/>
                        <a:pt x="421327" y="22645"/>
                      </a:cubicBezTo>
                      <a:cubicBezTo>
                        <a:pt x="543860" y="-41500"/>
                        <a:pt x="768082" y="45651"/>
                        <a:pt x="738358" y="98269"/>
                      </a:cubicBezTo>
                      <a:cubicBezTo>
                        <a:pt x="708634" y="150887"/>
                        <a:pt x="460872" y="410739"/>
                        <a:pt x="352063" y="477841"/>
                      </a:cubicBezTo>
                      <a:cubicBezTo>
                        <a:pt x="243254" y="544943"/>
                        <a:pt x="-26567" y="535756"/>
                        <a:pt x="3157" y="483138"/>
                      </a:cubicBezTo>
                      <a:close/>
                    </a:path>
                  </a:pathLst>
                </a:custGeom>
                <a:solidFill>
                  <a:srgbClr val="E640D2"/>
                </a:solidFill>
                <a:ln w="254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CA" sz="10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13" name="Straight Connector 12"/>
              <p:cNvCxnSpPr>
                <a:stCxn id="11" idx="2"/>
                <a:endCxn id="11" idx="2"/>
              </p:cNvCxnSpPr>
              <p:nvPr/>
            </p:nvCxnSpPr>
            <p:spPr>
              <a:xfrm>
                <a:off x="5051141" y="3459642"/>
                <a:ext cx="0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</p:grpSp>
        <p:sp>
          <p:nvSpPr>
            <p:cNvPr id="7" name="TextBox 6"/>
            <p:cNvSpPr txBox="1"/>
            <p:nvPr/>
          </p:nvSpPr>
          <p:spPr>
            <a:xfrm>
              <a:off x="2233240" y="1947995"/>
              <a:ext cx="10333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b="1" dirty="0">
                  <a:solidFill>
                    <a:srgbClr val="E640D2"/>
                  </a:solidFill>
                </a:rPr>
                <a:t>CAR-F263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371334" y="2140235"/>
            <a:ext cx="3036644" cy="2613149"/>
            <a:chOff x="1240546" y="1900207"/>
            <a:chExt cx="3036644" cy="2613149"/>
          </a:xfrm>
        </p:grpSpPr>
        <p:grpSp>
          <p:nvGrpSpPr>
            <p:cNvPr id="22" name="Group 21"/>
            <p:cNvGrpSpPr>
              <a:grpSpLocks noChangeAspect="1"/>
            </p:cNvGrpSpPr>
            <p:nvPr/>
          </p:nvGrpSpPr>
          <p:grpSpPr>
            <a:xfrm>
              <a:off x="1240546" y="2450028"/>
              <a:ext cx="277966" cy="2063328"/>
              <a:chOff x="4714894" y="2602125"/>
              <a:chExt cx="379600" cy="260019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4849741" y="3158633"/>
                <a:ext cx="70184" cy="110285"/>
              </a:xfrm>
              <a:prstGeom prst="rect">
                <a:avLst/>
              </a:prstGeom>
              <a:solidFill>
                <a:srgbClr val="4F81BD">
                  <a:lumMod val="20000"/>
                  <a:lumOff val="80000"/>
                </a:srgbClr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CA" sz="1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25" name="Group 24"/>
              <p:cNvGrpSpPr/>
              <p:nvPr/>
            </p:nvGrpSpPr>
            <p:grpSpPr>
              <a:xfrm>
                <a:off x="4719468" y="3609333"/>
                <a:ext cx="336248" cy="1592982"/>
                <a:chOff x="7093148" y="3294958"/>
                <a:chExt cx="515157" cy="2259882"/>
              </a:xfrm>
            </p:grpSpPr>
            <p:sp>
              <p:nvSpPr>
                <p:cNvPr id="33" name="Rectangle 32"/>
                <p:cNvSpPr/>
                <p:nvPr/>
              </p:nvSpPr>
              <p:spPr>
                <a:xfrm>
                  <a:off x="7294438" y="3294958"/>
                  <a:ext cx="125296" cy="1430000"/>
                </a:xfrm>
                <a:prstGeom prst="rect">
                  <a:avLst/>
                </a:prstGeom>
                <a:solidFill>
                  <a:srgbClr val="F79646">
                    <a:lumMod val="60000"/>
                    <a:lumOff val="40000"/>
                  </a:srgbClr>
                </a:solidFill>
                <a:ln w="254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CA" sz="10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4" name="Freeform 33"/>
                <p:cNvSpPr/>
                <p:nvPr/>
              </p:nvSpPr>
              <p:spPr>
                <a:xfrm>
                  <a:off x="7196094" y="3892915"/>
                  <a:ext cx="303849" cy="740461"/>
                </a:xfrm>
                <a:custGeom>
                  <a:avLst/>
                  <a:gdLst>
                    <a:gd name="connsiteX0" fmla="*/ 0 w 630936"/>
                    <a:gd name="connsiteY0" fmla="*/ 27432 h 960120"/>
                    <a:gd name="connsiteX1" fmla="*/ 137160 w 630936"/>
                    <a:gd name="connsiteY1" fmla="*/ 246888 h 960120"/>
                    <a:gd name="connsiteX2" fmla="*/ 210312 w 630936"/>
                    <a:gd name="connsiteY2" fmla="*/ 27432 h 960120"/>
                    <a:gd name="connsiteX3" fmla="*/ 301752 w 630936"/>
                    <a:gd name="connsiteY3" fmla="*/ 246888 h 960120"/>
                    <a:gd name="connsiteX4" fmla="*/ 411480 w 630936"/>
                    <a:gd name="connsiteY4" fmla="*/ 64008 h 960120"/>
                    <a:gd name="connsiteX5" fmla="*/ 512064 w 630936"/>
                    <a:gd name="connsiteY5" fmla="*/ 246888 h 960120"/>
                    <a:gd name="connsiteX6" fmla="*/ 621792 w 630936"/>
                    <a:gd name="connsiteY6" fmla="*/ 0 h 960120"/>
                    <a:gd name="connsiteX7" fmla="*/ 630936 w 630936"/>
                    <a:gd name="connsiteY7" fmla="*/ 960120 h 960120"/>
                    <a:gd name="connsiteX8" fmla="*/ 27432 w 630936"/>
                    <a:gd name="connsiteY8" fmla="*/ 960120 h 960120"/>
                    <a:gd name="connsiteX0" fmla="*/ 0 w 630936"/>
                    <a:gd name="connsiteY0" fmla="*/ 27432 h 960120"/>
                    <a:gd name="connsiteX1" fmla="*/ 137160 w 630936"/>
                    <a:gd name="connsiteY1" fmla="*/ 246888 h 960120"/>
                    <a:gd name="connsiteX2" fmla="*/ 210312 w 630936"/>
                    <a:gd name="connsiteY2" fmla="*/ 27432 h 960120"/>
                    <a:gd name="connsiteX3" fmla="*/ 301752 w 630936"/>
                    <a:gd name="connsiteY3" fmla="*/ 246888 h 960120"/>
                    <a:gd name="connsiteX4" fmla="*/ 411480 w 630936"/>
                    <a:gd name="connsiteY4" fmla="*/ 64008 h 960120"/>
                    <a:gd name="connsiteX5" fmla="*/ 512064 w 630936"/>
                    <a:gd name="connsiteY5" fmla="*/ 246888 h 960120"/>
                    <a:gd name="connsiteX6" fmla="*/ 621792 w 630936"/>
                    <a:gd name="connsiteY6" fmla="*/ 0 h 960120"/>
                    <a:gd name="connsiteX7" fmla="*/ 630936 w 630936"/>
                    <a:gd name="connsiteY7" fmla="*/ 960120 h 960120"/>
                    <a:gd name="connsiteX8" fmla="*/ 27432 w 630936"/>
                    <a:gd name="connsiteY8" fmla="*/ 960120 h 960120"/>
                    <a:gd name="connsiteX9" fmla="*/ 0 w 630936"/>
                    <a:gd name="connsiteY9" fmla="*/ 27432 h 960120"/>
                    <a:gd name="connsiteX0" fmla="*/ 0 w 630936"/>
                    <a:gd name="connsiteY0" fmla="*/ 27432 h 996526"/>
                    <a:gd name="connsiteX1" fmla="*/ 137160 w 630936"/>
                    <a:gd name="connsiteY1" fmla="*/ 246888 h 996526"/>
                    <a:gd name="connsiteX2" fmla="*/ 210312 w 630936"/>
                    <a:gd name="connsiteY2" fmla="*/ 27432 h 996526"/>
                    <a:gd name="connsiteX3" fmla="*/ 301752 w 630936"/>
                    <a:gd name="connsiteY3" fmla="*/ 246888 h 996526"/>
                    <a:gd name="connsiteX4" fmla="*/ 411480 w 630936"/>
                    <a:gd name="connsiteY4" fmla="*/ 64008 h 996526"/>
                    <a:gd name="connsiteX5" fmla="*/ 512064 w 630936"/>
                    <a:gd name="connsiteY5" fmla="*/ 246888 h 996526"/>
                    <a:gd name="connsiteX6" fmla="*/ 621792 w 630936"/>
                    <a:gd name="connsiteY6" fmla="*/ 0 h 996526"/>
                    <a:gd name="connsiteX7" fmla="*/ 630936 w 630936"/>
                    <a:gd name="connsiteY7" fmla="*/ 960120 h 996526"/>
                    <a:gd name="connsiteX8" fmla="*/ 27432 w 630936"/>
                    <a:gd name="connsiteY8" fmla="*/ 960120 h 996526"/>
                    <a:gd name="connsiteX9" fmla="*/ 0 w 630936"/>
                    <a:gd name="connsiteY9" fmla="*/ 27432 h 996526"/>
                    <a:gd name="connsiteX0" fmla="*/ 0 w 630936"/>
                    <a:gd name="connsiteY0" fmla="*/ 27432 h 996526"/>
                    <a:gd name="connsiteX1" fmla="*/ 137160 w 630936"/>
                    <a:gd name="connsiteY1" fmla="*/ 246888 h 996526"/>
                    <a:gd name="connsiteX2" fmla="*/ 210312 w 630936"/>
                    <a:gd name="connsiteY2" fmla="*/ 27432 h 996526"/>
                    <a:gd name="connsiteX3" fmla="*/ 301752 w 630936"/>
                    <a:gd name="connsiteY3" fmla="*/ 246888 h 996526"/>
                    <a:gd name="connsiteX4" fmla="*/ 411480 w 630936"/>
                    <a:gd name="connsiteY4" fmla="*/ 64008 h 996526"/>
                    <a:gd name="connsiteX5" fmla="*/ 512064 w 630936"/>
                    <a:gd name="connsiteY5" fmla="*/ 246888 h 996526"/>
                    <a:gd name="connsiteX6" fmla="*/ 621792 w 630936"/>
                    <a:gd name="connsiteY6" fmla="*/ 0 h 996526"/>
                    <a:gd name="connsiteX7" fmla="*/ 630936 w 630936"/>
                    <a:gd name="connsiteY7" fmla="*/ 960120 h 996526"/>
                    <a:gd name="connsiteX8" fmla="*/ 27432 w 630936"/>
                    <a:gd name="connsiteY8" fmla="*/ 960120 h 996526"/>
                    <a:gd name="connsiteX9" fmla="*/ 0 w 630936"/>
                    <a:gd name="connsiteY9" fmla="*/ 27432 h 996526"/>
                    <a:gd name="connsiteX0" fmla="*/ 0 w 630936"/>
                    <a:gd name="connsiteY0" fmla="*/ 27432 h 1013460"/>
                    <a:gd name="connsiteX1" fmla="*/ 137160 w 630936"/>
                    <a:gd name="connsiteY1" fmla="*/ 246888 h 1013460"/>
                    <a:gd name="connsiteX2" fmla="*/ 210312 w 630936"/>
                    <a:gd name="connsiteY2" fmla="*/ 27432 h 1013460"/>
                    <a:gd name="connsiteX3" fmla="*/ 301752 w 630936"/>
                    <a:gd name="connsiteY3" fmla="*/ 246888 h 1013460"/>
                    <a:gd name="connsiteX4" fmla="*/ 411480 w 630936"/>
                    <a:gd name="connsiteY4" fmla="*/ 64008 h 1013460"/>
                    <a:gd name="connsiteX5" fmla="*/ 512064 w 630936"/>
                    <a:gd name="connsiteY5" fmla="*/ 246888 h 1013460"/>
                    <a:gd name="connsiteX6" fmla="*/ 621792 w 630936"/>
                    <a:gd name="connsiteY6" fmla="*/ 0 h 1013460"/>
                    <a:gd name="connsiteX7" fmla="*/ 630936 w 630936"/>
                    <a:gd name="connsiteY7" fmla="*/ 960120 h 1013460"/>
                    <a:gd name="connsiteX8" fmla="*/ 27432 w 630936"/>
                    <a:gd name="connsiteY8" fmla="*/ 960120 h 1013460"/>
                    <a:gd name="connsiteX9" fmla="*/ 0 w 630936"/>
                    <a:gd name="connsiteY9" fmla="*/ 27432 h 1013460"/>
                    <a:gd name="connsiteX0" fmla="*/ 0 w 630936"/>
                    <a:gd name="connsiteY0" fmla="*/ 27432 h 1035228"/>
                    <a:gd name="connsiteX1" fmla="*/ 137160 w 630936"/>
                    <a:gd name="connsiteY1" fmla="*/ 246888 h 1035228"/>
                    <a:gd name="connsiteX2" fmla="*/ 210312 w 630936"/>
                    <a:gd name="connsiteY2" fmla="*/ 27432 h 1035228"/>
                    <a:gd name="connsiteX3" fmla="*/ 301752 w 630936"/>
                    <a:gd name="connsiteY3" fmla="*/ 246888 h 1035228"/>
                    <a:gd name="connsiteX4" fmla="*/ 411480 w 630936"/>
                    <a:gd name="connsiteY4" fmla="*/ 64008 h 1035228"/>
                    <a:gd name="connsiteX5" fmla="*/ 512064 w 630936"/>
                    <a:gd name="connsiteY5" fmla="*/ 246888 h 1035228"/>
                    <a:gd name="connsiteX6" fmla="*/ 621792 w 630936"/>
                    <a:gd name="connsiteY6" fmla="*/ 0 h 1035228"/>
                    <a:gd name="connsiteX7" fmla="*/ 630936 w 630936"/>
                    <a:gd name="connsiteY7" fmla="*/ 960120 h 1035228"/>
                    <a:gd name="connsiteX8" fmla="*/ 27432 w 630936"/>
                    <a:gd name="connsiteY8" fmla="*/ 960120 h 1035228"/>
                    <a:gd name="connsiteX9" fmla="*/ 0 w 630936"/>
                    <a:gd name="connsiteY9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10312 w 633513"/>
                    <a:gd name="connsiteY2" fmla="*/ 27432 h 1035228"/>
                    <a:gd name="connsiteX3" fmla="*/ 301752 w 633513"/>
                    <a:gd name="connsiteY3" fmla="*/ 246888 h 1035228"/>
                    <a:gd name="connsiteX4" fmla="*/ 411480 w 633513"/>
                    <a:gd name="connsiteY4" fmla="*/ 64008 h 1035228"/>
                    <a:gd name="connsiteX5" fmla="*/ 512064 w 633513"/>
                    <a:gd name="connsiteY5" fmla="*/ 246888 h 1035228"/>
                    <a:gd name="connsiteX6" fmla="*/ 621792 w 633513"/>
                    <a:gd name="connsiteY6" fmla="*/ 0 h 1035228"/>
                    <a:gd name="connsiteX7" fmla="*/ 630936 w 633513"/>
                    <a:gd name="connsiteY7" fmla="*/ 960120 h 1035228"/>
                    <a:gd name="connsiteX8" fmla="*/ 27432 w 633513"/>
                    <a:gd name="connsiteY8" fmla="*/ 960120 h 1035228"/>
                    <a:gd name="connsiteX9" fmla="*/ 0 w 633513"/>
                    <a:gd name="connsiteY9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10312 w 633513"/>
                    <a:gd name="connsiteY2" fmla="*/ 27432 h 1035228"/>
                    <a:gd name="connsiteX3" fmla="*/ 301752 w 633513"/>
                    <a:gd name="connsiteY3" fmla="*/ 246888 h 1035228"/>
                    <a:gd name="connsiteX4" fmla="*/ 411480 w 633513"/>
                    <a:gd name="connsiteY4" fmla="*/ 64008 h 1035228"/>
                    <a:gd name="connsiteX5" fmla="*/ 621792 w 633513"/>
                    <a:gd name="connsiteY5" fmla="*/ 0 h 1035228"/>
                    <a:gd name="connsiteX6" fmla="*/ 630936 w 633513"/>
                    <a:gd name="connsiteY6" fmla="*/ 960120 h 1035228"/>
                    <a:gd name="connsiteX7" fmla="*/ 27432 w 633513"/>
                    <a:gd name="connsiteY7" fmla="*/ 960120 h 1035228"/>
                    <a:gd name="connsiteX8" fmla="*/ 0 w 633513"/>
                    <a:gd name="connsiteY8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10312 w 633513"/>
                    <a:gd name="connsiteY2" fmla="*/ 27432 h 1035228"/>
                    <a:gd name="connsiteX3" fmla="*/ 301752 w 633513"/>
                    <a:gd name="connsiteY3" fmla="*/ 246888 h 1035228"/>
                    <a:gd name="connsiteX4" fmla="*/ 621792 w 633513"/>
                    <a:gd name="connsiteY4" fmla="*/ 0 h 1035228"/>
                    <a:gd name="connsiteX5" fmla="*/ 630936 w 633513"/>
                    <a:gd name="connsiteY5" fmla="*/ 960120 h 1035228"/>
                    <a:gd name="connsiteX6" fmla="*/ 27432 w 633513"/>
                    <a:gd name="connsiteY6" fmla="*/ 960120 h 1035228"/>
                    <a:gd name="connsiteX7" fmla="*/ 0 w 633513"/>
                    <a:gd name="connsiteY7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10312 w 633513"/>
                    <a:gd name="connsiteY2" fmla="*/ 27432 h 1035228"/>
                    <a:gd name="connsiteX3" fmla="*/ 621792 w 633513"/>
                    <a:gd name="connsiteY3" fmla="*/ 0 h 1035228"/>
                    <a:gd name="connsiteX4" fmla="*/ 630936 w 633513"/>
                    <a:gd name="connsiteY4" fmla="*/ 960120 h 1035228"/>
                    <a:gd name="connsiteX5" fmla="*/ 27432 w 633513"/>
                    <a:gd name="connsiteY5" fmla="*/ 960120 h 1035228"/>
                    <a:gd name="connsiteX6" fmla="*/ 0 w 633513"/>
                    <a:gd name="connsiteY6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02692 w 633513"/>
                    <a:gd name="connsiteY2" fmla="*/ 58976 h 1035228"/>
                    <a:gd name="connsiteX3" fmla="*/ 210312 w 633513"/>
                    <a:gd name="connsiteY3" fmla="*/ 27432 h 1035228"/>
                    <a:gd name="connsiteX4" fmla="*/ 621792 w 633513"/>
                    <a:gd name="connsiteY4" fmla="*/ 0 h 1035228"/>
                    <a:gd name="connsiteX5" fmla="*/ 630936 w 633513"/>
                    <a:gd name="connsiteY5" fmla="*/ 960120 h 1035228"/>
                    <a:gd name="connsiteX6" fmla="*/ 27432 w 633513"/>
                    <a:gd name="connsiteY6" fmla="*/ 960120 h 1035228"/>
                    <a:gd name="connsiteX7" fmla="*/ 0 w 633513"/>
                    <a:gd name="connsiteY7" fmla="*/ 27432 h 1035228"/>
                    <a:gd name="connsiteX0" fmla="*/ 0 w 633513"/>
                    <a:gd name="connsiteY0" fmla="*/ 27432 h 1035228"/>
                    <a:gd name="connsiteX1" fmla="*/ 202692 w 633513"/>
                    <a:gd name="connsiteY1" fmla="*/ 58976 h 1035228"/>
                    <a:gd name="connsiteX2" fmla="*/ 210312 w 633513"/>
                    <a:gd name="connsiteY2" fmla="*/ 27432 h 1035228"/>
                    <a:gd name="connsiteX3" fmla="*/ 621792 w 633513"/>
                    <a:gd name="connsiteY3" fmla="*/ 0 h 1035228"/>
                    <a:gd name="connsiteX4" fmla="*/ 630936 w 633513"/>
                    <a:gd name="connsiteY4" fmla="*/ 960120 h 1035228"/>
                    <a:gd name="connsiteX5" fmla="*/ 27432 w 633513"/>
                    <a:gd name="connsiteY5" fmla="*/ 960120 h 1035228"/>
                    <a:gd name="connsiteX6" fmla="*/ 0 w 633513"/>
                    <a:gd name="connsiteY6" fmla="*/ 27432 h 1035228"/>
                    <a:gd name="connsiteX0" fmla="*/ 0 w 633513"/>
                    <a:gd name="connsiteY0" fmla="*/ 27432 h 1035228"/>
                    <a:gd name="connsiteX1" fmla="*/ 210312 w 633513"/>
                    <a:gd name="connsiteY1" fmla="*/ 27432 h 1035228"/>
                    <a:gd name="connsiteX2" fmla="*/ 621792 w 633513"/>
                    <a:gd name="connsiteY2" fmla="*/ 0 h 1035228"/>
                    <a:gd name="connsiteX3" fmla="*/ 630936 w 633513"/>
                    <a:gd name="connsiteY3" fmla="*/ 960120 h 1035228"/>
                    <a:gd name="connsiteX4" fmla="*/ 27432 w 633513"/>
                    <a:gd name="connsiteY4" fmla="*/ 960120 h 1035228"/>
                    <a:gd name="connsiteX5" fmla="*/ 0 w 633513"/>
                    <a:gd name="connsiteY5" fmla="*/ 27432 h 1035228"/>
                    <a:gd name="connsiteX0" fmla="*/ 0 w 633513"/>
                    <a:gd name="connsiteY0" fmla="*/ 27432 h 1035228"/>
                    <a:gd name="connsiteX1" fmla="*/ 621792 w 633513"/>
                    <a:gd name="connsiteY1" fmla="*/ 0 h 1035228"/>
                    <a:gd name="connsiteX2" fmla="*/ 630936 w 633513"/>
                    <a:gd name="connsiteY2" fmla="*/ 960120 h 1035228"/>
                    <a:gd name="connsiteX3" fmla="*/ 27432 w 633513"/>
                    <a:gd name="connsiteY3" fmla="*/ 960120 h 1035228"/>
                    <a:gd name="connsiteX4" fmla="*/ 0 w 633513"/>
                    <a:gd name="connsiteY4" fmla="*/ 27432 h 1035228"/>
                    <a:gd name="connsiteX0" fmla="*/ 0 w 616368"/>
                    <a:gd name="connsiteY0" fmla="*/ 46482 h 1035228"/>
                    <a:gd name="connsiteX1" fmla="*/ 604647 w 616368"/>
                    <a:gd name="connsiteY1" fmla="*/ 0 h 1035228"/>
                    <a:gd name="connsiteX2" fmla="*/ 613791 w 616368"/>
                    <a:gd name="connsiteY2" fmla="*/ 960120 h 1035228"/>
                    <a:gd name="connsiteX3" fmla="*/ 10287 w 616368"/>
                    <a:gd name="connsiteY3" fmla="*/ 960120 h 1035228"/>
                    <a:gd name="connsiteX4" fmla="*/ 0 w 616368"/>
                    <a:gd name="connsiteY4" fmla="*/ 46482 h 1035228"/>
                    <a:gd name="connsiteX0" fmla="*/ 0 w 620178"/>
                    <a:gd name="connsiteY0" fmla="*/ 10287 h 1035228"/>
                    <a:gd name="connsiteX1" fmla="*/ 608457 w 620178"/>
                    <a:gd name="connsiteY1" fmla="*/ 0 h 1035228"/>
                    <a:gd name="connsiteX2" fmla="*/ 617601 w 620178"/>
                    <a:gd name="connsiteY2" fmla="*/ 960120 h 1035228"/>
                    <a:gd name="connsiteX3" fmla="*/ 14097 w 620178"/>
                    <a:gd name="connsiteY3" fmla="*/ 960120 h 1035228"/>
                    <a:gd name="connsiteX4" fmla="*/ 0 w 620178"/>
                    <a:gd name="connsiteY4" fmla="*/ 10287 h 1035228"/>
                    <a:gd name="connsiteX0" fmla="*/ 0 w 620178"/>
                    <a:gd name="connsiteY0" fmla="*/ 10287 h 1035228"/>
                    <a:gd name="connsiteX1" fmla="*/ 608457 w 620178"/>
                    <a:gd name="connsiteY1" fmla="*/ 0 h 1035228"/>
                    <a:gd name="connsiteX2" fmla="*/ 617601 w 620178"/>
                    <a:gd name="connsiteY2" fmla="*/ 960120 h 1035228"/>
                    <a:gd name="connsiteX3" fmla="*/ 14097 w 620178"/>
                    <a:gd name="connsiteY3" fmla="*/ 960120 h 1035228"/>
                    <a:gd name="connsiteX4" fmla="*/ 0 w 620178"/>
                    <a:gd name="connsiteY4" fmla="*/ 10287 h 1035228"/>
                    <a:gd name="connsiteX0" fmla="*/ 0 w 620178"/>
                    <a:gd name="connsiteY0" fmla="*/ 10287 h 1035228"/>
                    <a:gd name="connsiteX1" fmla="*/ 608457 w 620178"/>
                    <a:gd name="connsiteY1" fmla="*/ 0 h 1035228"/>
                    <a:gd name="connsiteX2" fmla="*/ 617601 w 620178"/>
                    <a:gd name="connsiteY2" fmla="*/ 960120 h 1035228"/>
                    <a:gd name="connsiteX3" fmla="*/ 14097 w 620178"/>
                    <a:gd name="connsiteY3" fmla="*/ 960120 h 1035228"/>
                    <a:gd name="connsiteX4" fmla="*/ 0 w 620178"/>
                    <a:gd name="connsiteY4" fmla="*/ 10287 h 1035228"/>
                    <a:gd name="connsiteX0" fmla="*/ 0 w 625602"/>
                    <a:gd name="connsiteY0" fmla="*/ 10287 h 1035228"/>
                    <a:gd name="connsiteX1" fmla="*/ 625602 w 625602"/>
                    <a:gd name="connsiteY1" fmla="*/ 0 h 1035228"/>
                    <a:gd name="connsiteX2" fmla="*/ 617601 w 625602"/>
                    <a:gd name="connsiteY2" fmla="*/ 960120 h 1035228"/>
                    <a:gd name="connsiteX3" fmla="*/ 14097 w 625602"/>
                    <a:gd name="connsiteY3" fmla="*/ 960120 h 1035228"/>
                    <a:gd name="connsiteX4" fmla="*/ 0 w 625602"/>
                    <a:gd name="connsiteY4" fmla="*/ 10287 h 1035228"/>
                    <a:gd name="connsiteX0" fmla="*/ 0 w 625602"/>
                    <a:gd name="connsiteY0" fmla="*/ 10287 h 1035228"/>
                    <a:gd name="connsiteX1" fmla="*/ 625602 w 625602"/>
                    <a:gd name="connsiteY1" fmla="*/ 0 h 1035228"/>
                    <a:gd name="connsiteX2" fmla="*/ 617601 w 625602"/>
                    <a:gd name="connsiteY2" fmla="*/ 960120 h 1035228"/>
                    <a:gd name="connsiteX3" fmla="*/ 14097 w 625602"/>
                    <a:gd name="connsiteY3" fmla="*/ 960120 h 1035228"/>
                    <a:gd name="connsiteX4" fmla="*/ 0 w 625602"/>
                    <a:gd name="connsiteY4" fmla="*/ 10287 h 1035228"/>
                    <a:gd name="connsiteX0" fmla="*/ 0 w 625602"/>
                    <a:gd name="connsiteY0" fmla="*/ 49851 h 1074792"/>
                    <a:gd name="connsiteX1" fmla="*/ 625602 w 625602"/>
                    <a:gd name="connsiteY1" fmla="*/ 39564 h 1074792"/>
                    <a:gd name="connsiteX2" fmla="*/ 617601 w 625602"/>
                    <a:gd name="connsiteY2" fmla="*/ 999684 h 1074792"/>
                    <a:gd name="connsiteX3" fmla="*/ 14097 w 625602"/>
                    <a:gd name="connsiteY3" fmla="*/ 999684 h 1074792"/>
                    <a:gd name="connsiteX4" fmla="*/ 0 w 625602"/>
                    <a:gd name="connsiteY4" fmla="*/ 49851 h 1074792"/>
                    <a:gd name="connsiteX0" fmla="*/ 0 w 625602"/>
                    <a:gd name="connsiteY0" fmla="*/ 77430 h 1102371"/>
                    <a:gd name="connsiteX1" fmla="*/ 625602 w 625602"/>
                    <a:gd name="connsiteY1" fmla="*/ 67143 h 1102371"/>
                    <a:gd name="connsiteX2" fmla="*/ 617601 w 625602"/>
                    <a:gd name="connsiteY2" fmla="*/ 1027263 h 1102371"/>
                    <a:gd name="connsiteX3" fmla="*/ 14097 w 625602"/>
                    <a:gd name="connsiteY3" fmla="*/ 1027263 h 1102371"/>
                    <a:gd name="connsiteX4" fmla="*/ 0 w 625602"/>
                    <a:gd name="connsiteY4" fmla="*/ 77430 h 11023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5602" h="1102371">
                      <a:moveTo>
                        <a:pt x="0" y="77430"/>
                      </a:moveTo>
                      <a:cubicBezTo>
                        <a:pt x="233300" y="-46735"/>
                        <a:pt x="501450" y="265"/>
                        <a:pt x="625602" y="67143"/>
                      </a:cubicBezTo>
                      <a:cubicBezTo>
                        <a:pt x="628650" y="387183"/>
                        <a:pt x="625983" y="981543"/>
                        <a:pt x="617601" y="1027263"/>
                      </a:cubicBezTo>
                      <a:cubicBezTo>
                        <a:pt x="566928" y="1105368"/>
                        <a:pt x="43815" y="1147278"/>
                        <a:pt x="14097" y="1027263"/>
                      </a:cubicBezTo>
                      <a:cubicBezTo>
                        <a:pt x="3048" y="967827"/>
                        <a:pt x="9144" y="388326"/>
                        <a:pt x="0" y="77430"/>
                      </a:cubicBezTo>
                      <a:close/>
                    </a:path>
                  </a:pathLst>
                </a:custGeom>
                <a:solidFill>
                  <a:srgbClr val="F79646">
                    <a:lumMod val="60000"/>
                    <a:lumOff val="40000"/>
                  </a:srgbClr>
                </a:solidFill>
                <a:ln w="254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CA" sz="1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5" name="TextBox 34"/>
                <p:cNvSpPr txBox="1"/>
                <p:nvPr/>
              </p:nvSpPr>
              <p:spPr>
                <a:xfrm rot="16200000">
                  <a:off x="6893345" y="3996188"/>
                  <a:ext cx="914764" cy="51515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A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</a:rPr>
                    <a:t>CD28</a:t>
                  </a:r>
                </a:p>
              </p:txBody>
            </p:sp>
            <p:sp>
              <p:nvSpPr>
                <p:cNvPr id="36" name="Freeform 35"/>
                <p:cNvSpPr/>
                <p:nvPr/>
              </p:nvSpPr>
              <p:spPr>
                <a:xfrm>
                  <a:off x="7201881" y="4703093"/>
                  <a:ext cx="309058" cy="851747"/>
                </a:xfrm>
                <a:custGeom>
                  <a:avLst/>
                  <a:gdLst>
                    <a:gd name="connsiteX0" fmla="*/ 0 w 630936"/>
                    <a:gd name="connsiteY0" fmla="*/ 27432 h 960120"/>
                    <a:gd name="connsiteX1" fmla="*/ 137160 w 630936"/>
                    <a:gd name="connsiteY1" fmla="*/ 246888 h 960120"/>
                    <a:gd name="connsiteX2" fmla="*/ 210312 w 630936"/>
                    <a:gd name="connsiteY2" fmla="*/ 27432 h 960120"/>
                    <a:gd name="connsiteX3" fmla="*/ 301752 w 630936"/>
                    <a:gd name="connsiteY3" fmla="*/ 246888 h 960120"/>
                    <a:gd name="connsiteX4" fmla="*/ 411480 w 630936"/>
                    <a:gd name="connsiteY4" fmla="*/ 64008 h 960120"/>
                    <a:gd name="connsiteX5" fmla="*/ 512064 w 630936"/>
                    <a:gd name="connsiteY5" fmla="*/ 246888 h 960120"/>
                    <a:gd name="connsiteX6" fmla="*/ 621792 w 630936"/>
                    <a:gd name="connsiteY6" fmla="*/ 0 h 960120"/>
                    <a:gd name="connsiteX7" fmla="*/ 630936 w 630936"/>
                    <a:gd name="connsiteY7" fmla="*/ 960120 h 960120"/>
                    <a:gd name="connsiteX8" fmla="*/ 27432 w 630936"/>
                    <a:gd name="connsiteY8" fmla="*/ 960120 h 960120"/>
                    <a:gd name="connsiteX0" fmla="*/ 0 w 630936"/>
                    <a:gd name="connsiteY0" fmla="*/ 27432 h 960120"/>
                    <a:gd name="connsiteX1" fmla="*/ 137160 w 630936"/>
                    <a:gd name="connsiteY1" fmla="*/ 246888 h 960120"/>
                    <a:gd name="connsiteX2" fmla="*/ 210312 w 630936"/>
                    <a:gd name="connsiteY2" fmla="*/ 27432 h 960120"/>
                    <a:gd name="connsiteX3" fmla="*/ 301752 w 630936"/>
                    <a:gd name="connsiteY3" fmla="*/ 246888 h 960120"/>
                    <a:gd name="connsiteX4" fmla="*/ 411480 w 630936"/>
                    <a:gd name="connsiteY4" fmla="*/ 64008 h 960120"/>
                    <a:gd name="connsiteX5" fmla="*/ 512064 w 630936"/>
                    <a:gd name="connsiteY5" fmla="*/ 246888 h 960120"/>
                    <a:gd name="connsiteX6" fmla="*/ 621792 w 630936"/>
                    <a:gd name="connsiteY6" fmla="*/ 0 h 960120"/>
                    <a:gd name="connsiteX7" fmla="*/ 630936 w 630936"/>
                    <a:gd name="connsiteY7" fmla="*/ 960120 h 960120"/>
                    <a:gd name="connsiteX8" fmla="*/ 27432 w 630936"/>
                    <a:gd name="connsiteY8" fmla="*/ 960120 h 960120"/>
                    <a:gd name="connsiteX9" fmla="*/ 0 w 630936"/>
                    <a:gd name="connsiteY9" fmla="*/ 27432 h 960120"/>
                    <a:gd name="connsiteX0" fmla="*/ 0 w 630936"/>
                    <a:gd name="connsiteY0" fmla="*/ 27432 h 996526"/>
                    <a:gd name="connsiteX1" fmla="*/ 137160 w 630936"/>
                    <a:gd name="connsiteY1" fmla="*/ 246888 h 996526"/>
                    <a:gd name="connsiteX2" fmla="*/ 210312 w 630936"/>
                    <a:gd name="connsiteY2" fmla="*/ 27432 h 996526"/>
                    <a:gd name="connsiteX3" fmla="*/ 301752 w 630936"/>
                    <a:gd name="connsiteY3" fmla="*/ 246888 h 996526"/>
                    <a:gd name="connsiteX4" fmla="*/ 411480 w 630936"/>
                    <a:gd name="connsiteY4" fmla="*/ 64008 h 996526"/>
                    <a:gd name="connsiteX5" fmla="*/ 512064 w 630936"/>
                    <a:gd name="connsiteY5" fmla="*/ 246888 h 996526"/>
                    <a:gd name="connsiteX6" fmla="*/ 621792 w 630936"/>
                    <a:gd name="connsiteY6" fmla="*/ 0 h 996526"/>
                    <a:gd name="connsiteX7" fmla="*/ 630936 w 630936"/>
                    <a:gd name="connsiteY7" fmla="*/ 960120 h 996526"/>
                    <a:gd name="connsiteX8" fmla="*/ 27432 w 630936"/>
                    <a:gd name="connsiteY8" fmla="*/ 960120 h 996526"/>
                    <a:gd name="connsiteX9" fmla="*/ 0 w 630936"/>
                    <a:gd name="connsiteY9" fmla="*/ 27432 h 996526"/>
                    <a:gd name="connsiteX0" fmla="*/ 0 w 630936"/>
                    <a:gd name="connsiteY0" fmla="*/ 27432 h 996526"/>
                    <a:gd name="connsiteX1" fmla="*/ 137160 w 630936"/>
                    <a:gd name="connsiteY1" fmla="*/ 246888 h 996526"/>
                    <a:gd name="connsiteX2" fmla="*/ 210312 w 630936"/>
                    <a:gd name="connsiteY2" fmla="*/ 27432 h 996526"/>
                    <a:gd name="connsiteX3" fmla="*/ 301752 w 630936"/>
                    <a:gd name="connsiteY3" fmla="*/ 246888 h 996526"/>
                    <a:gd name="connsiteX4" fmla="*/ 411480 w 630936"/>
                    <a:gd name="connsiteY4" fmla="*/ 64008 h 996526"/>
                    <a:gd name="connsiteX5" fmla="*/ 512064 w 630936"/>
                    <a:gd name="connsiteY5" fmla="*/ 246888 h 996526"/>
                    <a:gd name="connsiteX6" fmla="*/ 621792 w 630936"/>
                    <a:gd name="connsiteY6" fmla="*/ 0 h 996526"/>
                    <a:gd name="connsiteX7" fmla="*/ 630936 w 630936"/>
                    <a:gd name="connsiteY7" fmla="*/ 960120 h 996526"/>
                    <a:gd name="connsiteX8" fmla="*/ 27432 w 630936"/>
                    <a:gd name="connsiteY8" fmla="*/ 960120 h 996526"/>
                    <a:gd name="connsiteX9" fmla="*/ 0 w 630936"/>
                    <a:gd name="connsiteY9" fmla="*/ 27432 h 996526"/>
                    <a:gd name="connsiteX0" fmla="*/ 0 w 630936"/>
                    <a:gd name="connsiteY0" fmla="*/ 27432 h 1013460"/>
                    <a:gd name="connsiteX1" fmla="*/ 137160 w 630936"/>
                    <a:gd name="connsiteY1" fmla="*/ 246888 h 1013460"/>
                    <a:gd name="connsiteX2" fmla="*/ 210312 w 630936"/>
                    <a:gd name="connsiteY2" fmla="*/ 27432 h 1013460"/>
                    <a:gd name="connsiteX3" fmla="*/ 301752 w 630936"/>
                    <a:gd name="connsiteY3" fmla="*/ 246888 h 1013460"/>
                    <a:gd name="connsiteX4" fmla="*/ 411480 w 630936"/>
                    <a:gd name="connsiteY4" fmla="*/ 64008 h 1013460"/>
                    <a:gd name="connsiteX5" fmla="*/ 512064 w 630936"/>
                    <a:gd name="connsiteY5" fmla="*/ 246888 h 1013460"/>
                    <a:gd name="connsiteX6" fmla="*/ 621792 w 630936"/>
                    <a:gd name="connsiteY6" fmla="*/ 0 h 1013460"/>
                    <a:gd name="connsiteX7" fmla="*/ 630936 w 630936"/>
                    <a:gd name="connsiteY7" fmla="*/ 960120 h 1013460"/>
                    <a:gd name="connsiteX8" fmla="*/ 27432 w 630936"/>
                    <a:gd name="connsiteY8" fmla="*/ 960120 h 1013460"/>
                    <a:gd name="connsiteX9" fmla="*/ 0 w 630936"/>
                    <a:gd name="connsiteY9" fmla="*/ 27432 h 1013460"/>
                    <a:gd name="connsiteX0" fmla="*/ 0 w 630936"/>
                    <a:gd name="connsiteY0" fmla="*/ 27432 h 1035228"/>
                    <a:gd name="connsiteX1" fmla="*/ 137160 w 630936"/>
                    <a:gd name="connsiteY1" fmla="*/ 246888 h 1035228"/>
                    <a:gd name="connsiteX2" fmla="*/ 210312 w 630936"/>
                    <a:gd name="connsiteY2" fmla="*/ 27432 h 1035228"/>
                    <a:gd name="connsiteX3" fmla="*/ 301752 w 630936"/>
                    <a:gd name="connsiteY3" fmla="*/ 246888 h 1035228"/>
                    <a:gd name="connsiteX4" fmla="*/ 411480 w 630936"/>
                    <a:gd name="connsiteY4" fmla="*/ 64008 h 1035228"/>
                    <a:gd name="connsiteX5" fmla="*/ 512064 w 630936"/>
                    <a:gd name="connsiteY5" fmla="*/ 246888 h 1035228"/>
                    <a:gd name="connsiteX6" fmla="*/ 621792 w 630936"/>
                    <a:gd name="connsiteY6" fmla="*/ 0 h 1035228"/>
                    <a:gd name="connsiteX7" fmla="*/ 630936 w 630936"/>
                    <a:gd name="connsiteY7" fmla="*/ 960120 h 1035228"/>
                    <a:gd name="connsiteX8" fmla="*/ 27432 w 630936"/>
                    <a:gd name="connsiteY8" fmla="*/ 960120 h 1035228"/>
                    <a:gd name="connsiteX9" fmla="*/ 0 w 630936"/>
                    <a:gd name="connsiteY9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10312 w 633513"/>
                    <a:gd name="connsiteY2" fmla="*/ 27432 h 1035228"/>
                    <a:gd name="connsiteX3" fmla="*/ 301752 w 633513"/>
                    <a:gd name="connsiteY3" fmla="*/ 246888 h 1035228"/>
                    <a:gd name="connsiteX4" fmla="*/ 411480 w 633513"/>
                    <a:gd name="connsiteY4" fmla="*/ 64008 h 1035228"/>
                    <a:gd name="connsiteX5" fmla="*/ 512064 w 633513"/>
                    <a:gd name="connsiteY5" fmla="*/ 246888 h 1035228"/>
                    <a:gd name="connsiteX6" fmla="*/ 621792 w 633513"/>
                    <a:gd name="connsiteY6" fmla="*/ 0 h 1035228"/>
                    <a:gd name="connsiteX7" fmla="*/ 630936 w 633513"/>
                    <a:gd name="connsiteY7" fmla="*/ 960120 h 1035228"/>
                    <a:gd name="connsiteX8" fmla="*/ 27432 w 633513"/>
                    <a:gd name="connsiteY8" fmla="*/ 960120 h 1035228"/>
                    <a:gd name="connsiteX9" fmla="*/ 0 w 633513"/>
                    <a:gd name="connsiteY9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10312 w 633513"/>
                    <a:gd name="connsiteY2" fmla="*/ 27432 h 1035228"/>
                    <a:gd name="connsiteX3" fmla="*/ 301752 w 633513"/>
                    <a:gd name="connsiteY3" fmla="*/ 246888 h 1035228"/>
                    <a:gd name="connsiteX4" fmla="*/ 411480 w 633513"/>
                    <a:gd name="connsiteY4" fmla="*/ 64008 h 1035228"/>
                    <a:gd name="connsiteX5" fmla="*/ 621792 w 633513"/>
                    <a:gd name="connsiteY5" fmla="*/ 0 h 1035228"/>
                    <a:gd name="connsiteX6" fmla="*/ 630936 w 633513"/>
                    <a:gd name="connsiteY6" fmla="*/ 960120 h 1035228"/>
                    <a:gd name="connsiteX7" fmla="*/ 27432 w 633513"/>
                    <a:gd name="connsiteY7" fmla="*/ 960120 h 1035228"/>
                    <a:gd name="connsiteX8" fmla="*/ 0 w 633513"/>
                    <a:gd name="connsiteY8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10312 w 633513"/>
                    <a:gd name="connsiteY2" fmla="*/ 27432 h 1035228"/>
                    <a:gd name="connsiteX3" fmla="*/ 301752 w 633513"/>
                    <a:gd name="connsiteY3" fmla="*/ 246888 h 1035228"/>
                    <a:gd name="connsiteX4" fmla="*/ 621792 w 633513"/>
                    <a:gd name="connsiteY4" fmla="*/ 0 h 1035228"/>
                    <a:gd name="connsiteX5" fmla="*/ 630936 w 633513"/>
                    <a:gd name="connsiteY5" fmla="*/ 960120 h 1035228"/>
                    <a:gd name="connsiteX6" fmla="*/ 27432 w 633513"/>
                    <a:gd name="connsiteY6" fmla="*/ 960120 h 1035228"/>
                    <a:gd name="connsiteX7" fmla="*/ 0 w 633513"/>
                    <a:gd name="connsiteY7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10312 w 633513"/>
                    <a:gd name="connsiteY2" fmla="*/ 27432 h 1035228"/>
                    <a:gd name="connsiteX3" fmla="*/ 621792 w 633513"/>
                    <a:gd name="connsiteY3" fmla="*/ 0 h 1035228"/>
                    <a:gd name="connsiteX4" fmla="*/ 630936 w 633513"/>
                    <a:gd name="connsiteY4" fmla="*/ 960120 h 1035228"/>
                    <a:gd name="connsiteX5" fmla="*/ 27432 w 633513"/>
                    <a:gd name="connsiteY5" fmla="*/ 960120 h 1035228"/>
                    <a:gd name="connsiteX6" fmla="*/ 0 w 633513"/>
                    <a:gd name="connsiteY6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02692 w 633513"/>
                    <a:gd name="connsiteY2" fmla="*/ 58976 h 1035228"/>
                    <a:gd name="connsiteX3" fmla="*/ 210312 w 633513"/>
                    <a:gd name="connsiteY3" fmla="*/ 27432 h 1035228"/>
                    <a:gd name="connsiteX4" fmla="*/ 621792 w 633513"/>
                    <a:gd name="connsiteY4" fmla="*/ 0 h 1035228"/>
                    <a:gd name="connsiteX5" fmla="*/ 630936 w 633513"/>
                    <a:gd name="connsiteY5" fmla="*/ 960120 h 1035228"/>
                    <a:gd name="connsiteX6" fmla="*/ 27432 w 633513"/>
                    <a:gd name="connsiteY6" fmla="*/ 960120 h 1035228"/>
                    <a:gd name="connsiteX7" fmla="*/ 0 w 633513"/>
                    <a:gd name="connsiteY7" fmla="*/ 27432 h 1035228"/>
                    <a:gd name="connsiteX0" fmla="*/ 0 w 633513"/>
                    <a:gd name="connsiteY0" fmla="*/ 27432 h 1035228"/>
                    <a:gd name="connsiteX1" fmla="*/ 202692 w 633513"/>
                    <a:gd name="connsiteY1" fmla="*/ 58976 h 1035228"/>
                    <a:gd name="connsiteX2" fmla="*/ 210312 w 633513"/>
                    <a:gd name="connsiteY2" fmla="*/ 27432 h 1035228"/>
                    <a:gd name="connsiteX3" fmla="*/ 621792 w 633513"/>
                    <a:gd name="connsiteY3" fmla="*/ 0 h 1035228"/>
                    <a:gd name="connsiteX4" fmla="*/ 630936 w 633513"/>
                    <a:gd name="connsiteY4" fmla="*/ 960120 h 1035228"/>
                    <a:gd name="connsiteX5" fmla="*/ 27432 w 633513"/>
                    <a:gd name="connsiteY5" fmla="*/ 960120 h 1035228"/>
                    <a:gd name="connsiteX6" fmla="*/ 0 w 633513"/>
                    <a:gd name="connsiteY6" fmla="*/ 27432 h 1035228"/>
                    <a:gd name="connsiteX0" fmla="*/ 0 w 633513"/>
                    <a:gd name="connsiteY0" fmla="*/ 27432 h 1035228"/>
                    <a:gd name="connsiteX1" fmla="*/ 210312 w 633513"/>
                    <a:gd name="connsiteY1" fmla="*/ 27432 h 1035228"/>
                    <a:gd name="connsiteX2" fmla="*/ 621792 w 633513"/>
                    <a:gd name="connsiteY2" fmla="*/ 0 h 1035228"/>
                    <a:gd name="connsiteX3" fmla="*/ 630936 w 633513"/>
                    <a:gd name="connsiteY3" fmla="*/ 960120 h 1035228"/>
                    <a:gd name="connsiteX4" fmla="*/ 27432 w 633513"/>
                    <a:gd name="connsiteY4" fmla="*/ 960120 h 1035228"/>
                    <a:gd name="connsiteX5" fmla="*/ 0 w 633513"/>
                    <a:gd name="connsiteY5" fmla="*/ 27432 h 1035228"/>
                    <a:gd name="connsiteX0" fmla="*/ 0 w 633513"/>
                    <a:gd name="connsiteY0" fmla="*/ 27432 h 1035228"/>
                    <a:gd name="connsiteX1" fmla="*/ 621792 w 633513"/>
                    <a:gd name="connsiteY1" fmla="*/ 0 h 1035228"/>
                    <a:gd name="connsiteX2" fmla="*/ 630936 w 633513"/>
                    <a:gd name="connsiteY2" fmla="*/ 960120 h 1035228"/>
                    <a:gd name="connsiteX3" fmla="*/ 27432 w 633513"/>
                    <a:gd name="connsiteY3" fmla="*/ 960120 h 1035228"/>
                    <a:gd name="connsiteX4" fmla="*/ 0 w 633513"/>
                    <a:gd name="connsiteY4" fmla="*/ 27432 h 1035228"/>
                    <a:gd name="connsiteX0" fmla="*/ 0 w 616368"/>
                    <a:gd name="connsiteY0" fmla="*/ 46482 h 1035228"/>
                    <a:gd name="connsiteX1" fmla="*/ 604647 w 616368"/>
                    <a:gd name="connsiteY1" fmla="*/ 0 h 1035228"/>
                    <a:gd name="connsiteX2" fmla="*/ 613791 w 616368"/>
                    <a:gd name="connsiteY2" fmla="*/ 960120 h 1035228"/>
                    <a:gd name="connsiteX3" fmla="*/ 10287 w 616368"/>
                    <a:gd name="connsiteY3" fmla="*/ 960120 h 1035228"/>
                    <a:gd name="connsiteX4" fmla="*/ 0 w 616368"/>
                    <a:gd name="connsiteY4" fmla="*/ 46482 h 1035228"/>
                    <a:gd name="connsiteX0" fmla="*/ 0 w 620178"/>
                    <a:gd name="connsiteY0" fmla="*/ 10287 h 1035228"/>
                    <a:gd name="connsiteX1" fmla="*/ 608457 w 620178"/>
                    <a:gd name="connsiteY1" fmla="*/ 0 h 1035228"/>
                    <a:gd name="connsiteX2" fmla="*/ 617601 w 620178"/>
                    <a:gd name="connsiteY2" fmla="*/ 960120 h 1035228"/>
                    <a:gd name="connsiteX3" fmla="*/ 14097 w 620178"/>
                    <a:gd name="connsiteY3" fmla="*/ 960120 h 1035228"/>
                    <a:gd name="connsiteX4" fmla="*/ 0 w 620178"/>
                    <a:gd name="connsiteY4" fmla="*/ 10287 h 1035228"/>
                    <a:gd name="connsiteX0" fmla="*/ 0 w 620178"/>
                    <a:gd name="connsiteY0" fmla="*/ 10287 h 1035228"/>
                    <a:gd name="connsiteX1" fmla="*/ 608457 w 620178"/>
                    <a:gd name="connsiteY1" fmla="*/ 0 h 1035228"/>
                    <a:gd name="connsiteX2" fmla="*/ 617601 w 620178"/>
                    <a:gd name="connsiteY2" fmla="*/ 960120 h 1035228"/>
                    <a:gd name="connsiteX3" fmla="*/ 14097 w 620178"/>
                    <a:gd name="connsiteY3" fmla="*/ 960120 h 1035228"/>
                    <a:gd name="connsiteX4" fmla="*/ 0 w 620178"/>
                    <a:gd name="connsiteY4" fmla="*/ 10287 h 1035228"/>
                    <a:gd name="connsiteX0" fmla="*/ 0 w 620178"/>
                    <a:gd name="connsiteY0" fmla="*/ 10287 h 1035228"/>
                    <a:gd name="connsiteX1" fmla="*/ 608457 w 620178"/>
                    <a:gd name="connsiteY1" fmla="*/ 0 h 1035228"/>
                    <a:gd name="connsiteX2" fmla="*/ 617601 w 620178"/>
                    <a:gd name="connsiteY2" fmla="*/ 960120 h 1035228"/>
                    <a:gd name="connsiteX3" fmla="*/ 14097 w 620178"/>
                    <a:gd name="connsiteY3" fmla="*/ 960120 h 1035228"/>
                    <a:gd name="connsiteX4" fmla="*/ 0 w 620178"/>
                    <a:gd name="connsiteY4" fmla="*/ 10287 h 1035228"/>
                    <a:gd name="connsiteX0" fmla="*/ 0 w 625602"/>
                    <a:gd name="connsiteY0" fmla="*/ 10287 h 1035228"/>
                    <a:gd name="connsiteX1" fmla="*/ 625602 w 625602"/>
                    <a:gd name="connsiteY1" fmla="*/ 0 h 1035228"/>
                    <a:gd name="connsiteX2" fmla="*/ 617601 w 625602"/>
                    <a:gd name="connsiteY2" fmla="*/ 960120 h 1035228"/>
                    <a:gd name="connsiteX3" fmla="*/ 14097 w 625602"/>
                    <a:gd name="connsiteY3" fmla="*/ 960120 h 1035228"/>
                    <a:gd name="connsiteX4" fmla="*/ 0 w 625602"/>
                    <a:gd name="connsiteY4" fmla="*/ 10287 h 1035228"/>
                    <a:gd name="connsiteX0" fmla="*/ 0 w 625602"/>
                    <a:gd name="connsiteY0" fmla="*/ 10287 h 1035228"/>
                    <a:gd name="connsiteX1" fmla="*/ 625602 w 625602"/>
                    <a:gd name="connsiteY1" fmla="*/ 0 h 1035228"/>
                    <a:gd name="connsiteX2" fmla="*/ 617601 w 625602"/>
                    <a:gd name="connsiteY2" fmla="*/ 960120 h 1035228"/>
                    <a:gd name="connsiteX3" fmla="*/ 14097 w 625602"/>
                    <a:gd name="connsiteY3" fmla="*/ 960120 h 1035228"/>
                    <a:gd name="connsiteX4" fmla="*/ 0 w 625602"/>
                    <a:gd name="connsiteY4" fmla="*/ 10287 h 1035228"/>
                    <a:gd name="connsiteX0" fmla="*/ 0 w 625602"/>
                    <a:gd name="connsiteY0" fmla="*/ 49851 h 1074792"/>
                    <a:gd name="connsiteX1" fmla="*/ 625602 w 625602"/>
                    <a:gd name="connsiteY1" fmla="*/ 39564 h 1074792"/>
                    <a:gd name="connsiteX2" fmla="*/ 617601 w 625602"/>
                    <a:gd name="connsiteY2" fmla="*/ 999684 h 1074792"/>
                    <a:gd name="connsiteX3" fmla="*/ 14097 w 625602"/>
                    <a:gd name="connsiteY3" fmla="*/ 999684 h 1074792"/>
                    <a:gd name="connsiteX4" fmla="*/ 0 w 625602"/>
                    <a:gd name="connsiteY4" fmla="*/ 49851 h 1074792"/>
                    <a:gd name="connsiteX0" fmla="*/ 0 w 625602"/>
                    <a:gd name="connsiteY0" fmla="*/ 77430 h 1102371"/>
                    <a:gd name="connsiteX1" fmla="*/ 625602 w 625602"/>
                    <a:gd name="connsiteY1" fmla="*/ 67143 h 1102371"/>
                    <a:gd name="connsiteX2" fmla="*/ 617601 w 625602"/>
                    <a:gd name="connsiteY2" fmla="*/ 1027263 h 1102371"/>
                    <a:gd name="connsiteX3" fmla="*/ 14097 w 625602"/>
                    <a:gd name="connsiteY3" fmla="*/ 1027263 h 1102371"/>
                    <a:gd name="connsiteX4" fmla="*/ 0 w 625602"/>
                    <a:gd name="connsiteY4" fmla="*/ 77430 h 11023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5602" h="1102371">
                      <a:moveTo>
                        <a:pt x="0" y="77430"/>
                      </a:moveTo>
                      <a:cubicBezTo>
                        <a:pt x="233300" y="-46735"/>
                        <a:pt x="501450" y="265"/>
                        <a:pt x="625602" y="67143"/>
                      </a:cubicBezTo>
                      <a:cubicBezTo>
                        <a:pt x="628650" y="387183"/>
                        <a:pt x="625983" y="981543"/>
                        <a:pt x="617601" y="1027263"/>
                      </a:cubicBezTo>
                      <a:cubicBezTo>
                        <a:pt x="566928" y="1105368"/>
                        <a:pt x="43815" y="1147278"/>
                        <a:pt x="14097" y="1027263"/>
                      </a:cubicBezTo>
                      <a:cubicBezTo>
                        <a:pt x="3048" y="967827"/>
                        <a:pt x="9144" y="388326"/>
                        <a:pt x="0" y="77430"/>
                      </a:cubicBezTo>
                      <a:close/>
                    </a:path>
                  </a:pathLst>
                </a:custGeom>
                <a:solidFill>
                  <a:srgbClr val="EEECE1">
                    <a:lumMod val="90000"/>
                  </a:srgbClr>
                </a:solidFill>
                <a:ln w="254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A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ζ</a:t>
                  </a:r>
                </a:p>
              </p:txBody>
            </p:sp>
          </p:grpSp>
          <p:sp>
            <p:nvSpPr>
              <p:cNvPr id="26" name="Freeform 25"/>
              <p:cNvSpPr/>
              <p:nvPr/>
            </p:nvSpPr>
            <p:spPr>
              <a:xfrm>
                <a:off x="4783370" y="3257155"/>
                <a:ext cx="198325" cy="373995"/>
              </a:xfrm>
              <a:custGeom>
                <a:avLst/>
                <a:gdLst>
                  <a:gd name="connsiteX0" fmla="*/ 0 w 630936"/>
                  <a:gd name="connsiteY0" fmla="*/ 27432 h 960120"/>
                  <a:gd name="connsiteX1" fmla="*/ 137160 w 630936"/>
                  <a:gd name="connsiteY1" fmla="*/ 246888 h 960120"/>
                  <a:gd name="connsiteX2" fmla="*/ 210312 w 630936"/>
                  <a:gd name="connsiteY2" fmla="*/ 27432 h 960120"/>
                  <a:gd name="connsiteX3" fmla="*/ 301752 w 630936"/>
                  <a:gd name="connsiteY3" fmla="*/ 246888 h 960120"/>
                  <a:gd name="connsiteX4" fmla="*/ 411480 w 630936"/>
                  <a:gd name="connsiteY4" fmla="*/ 64008 h 960120"/>
                  <a:gd name="connsiteX5" fmla="*/ 512064 w 630936"/>
                  <a:gd name="connsiteY5" fmla="*/ 246888 h 960120"/>
                  <a:gd name="connsiteX6" fmla="*/ 621792 w 630936"/>
                  <a:gd name="connsiteY6" fmla="*/ 0 h 960120"/>
                  <a:gd name="connsiteX7" fmla="*/ 630936 w 630936"/>
                  <a:gd name="connsiteY7" fmla="*/ 960120 h 960120"/>
                  <a:gd name="connsiteX8" fmla="*/ 27432 w 630936"/>
                  <a:gd name="connsiteY8" fmla="*/ 960120 h 960120"/>
                  <a:gd name="connsiteX0" fmla="*/ 0 w 630936"/>
                  <a:gd name="connsiteY0" fmla="*/ 27432 h 960120"/>
                  <a:gd name="connsiteX1" fmla="*/ 137160 w 630936"/>
                  <a:gd name="connsiteY1" fmla="*/ 246888 h 960120"/>
                  <a:gd name="connsiteX2" fmla="*/ 210312 w 630936"/>
                  <a:gd name="connsiteY2" fmla="*/ 27432 h 960120"/>
                  <a:gd name="connsiteX3" fmla="*/ 301752 w 630936"/>
                  <a:gd name="connsiteY3" fmla="*/ 246888 h 960120"/>
                  <a:gd name="connsiteX4" fmla="*/ 411480 w 630936"/>
                  <a:gd name="connsiteY4" fmla="*/ 64008 h 960120"/>
                  <a:gd name="connsiteX5" fmla="*/ 512064 w 630936"/>
                  <a:gd name="connsiteY5" fmla="*/ 246888 h 960120"/>
                  <a:gd name="connsiteX6" fmla="*/ 621792 w 630936"/>
                  <a:gd name="connsiteY6" fmla="*/ 0 h 960120"/>
                  <a:gd name="connsiteX7" fmla="*/ 630936 w 630936"/>
                  <a:gd name="connsiteY7" fmla="*/ 960120 h 960120"/>
                  <a:gd name="connsiteX8" fmla="*/ 27432 w 630936"/>
                  <a:gd name="connsiteY8" fmla="*/ 960120 h 960120"/>
                  <a:gd name="connsiteX9" fmla="*/ 0 w 630936"/>
                  <a:gd name="connsiteY9" fmla="*/ 27432 h 960120"/>
                  <a:gd name="connsiteX0" fmla="*/ 0 w 630936"/>
                  <a:gd name="connsiteY0" fmla="*/ 27432 h 996526"/>
                  <a:gd name="connsiteX1" fmla="*/ 137160 w 630936"/>
                  <a:gd name="connsiteY1" fmla="*/ 246888 h 996526"/>
                  <a:gd name="connsiteX2" fmla="*/ 210312 w 630936"/>
                  <a:gd name="connsiteY2" fmla="*/ 27432 h 996526"/>
                  <a:gd name="connsiteX3" fmla="*/ 301752 w 630936"/>
                  <a:gd name="connsiteY3" fmla="*/ 246888 h 996526"/>
                  <a:gd name="connsiteX4" fmla="*/ 411480 w 630936"/>
                  <a:gd name="connsiteY4" fmla="*/ 64008 h 996526"/>
                  <a:gd name="connsiteX5" fmla="*/ 512064 w 630936"/>
                  <a:gd name="connsiteY5" fmla="*/ 246888 h 996526"/>
                  <a:gd name="connsiteX6" fmla="*/ 621792 w 630936"/>
                  <a:gd name="connsiteY6" fmla="*/ 0 h 996526"/>
                  <a:gd name="connsiteX7" fmla="*/ 630936 w 630936"/>
                  <a:gd name="connsiteY7" fmla="*/ 960120 h 996526"/>
                  <a:gd name="connsiteX8" fmla="*/ 27432 w 630936"/>
                  <a:gd name="connsiteY8" fmla="*/ 960120 h 996526"/>
                  <a:gd name="connsiteX9" fmla="*/ 0 w 630936"/>
                  <a:gd name="connsiteY9" fmla="*/ 27432 h 996526"/>
                  <a:gd name="connsiteX0" fmla="*/ 0 w 630936"/>
                  <a:gd name="connsiteY0" fmla="*/ 27432 h 996526"/>
                  <a:gd name="connsiteX1" fmla="*/ 137160 w 630936"/>
                  <a:gd name="connsiteY1" fmla="*/ 246888 h 996526"/>
                  <a:gd name="connsiteX2" fmla="*/ 210312 w 630936"/>
                  <a:gd name="connsiteY2" fmla="*/ 27432 h 996526"/>
                  <a:gd name="connsiteX3" fmla="*/ 301752 w 630936"/>
                  <a:gd name="connsiteY3" fmla="*/ 246888 h 996526"/>
                  <a:gd name="connsiteX4" fmla="*/ 411480 w 630936"/>
                  <a:gd name="connsiteY4" fmla="*/ 64008 h 996526"/>
                  <a:gd name="connsiteX5" fmla="*/ 512064 w 630936"/>
                  <a:gd name="connsiteY5" fmla="*/ 246888 h 996526"/>
                  <a:gd name="connsiteX6" fmla="*/ 621792 w 630936"/>
                  <a:gd name="connsiteY6" fmla="*/ 0 h 996526"/>
                  <a:gd name="connsiteX7" fmla="*/ 630936 w 630936"/>
                  <a:gd name="connsiteY7" fmla="*/ 960120 h 996526"/>
                  <a:gd name="connsiteX8" fmla="*/ 27432 w 630936"/>
                  <a:gd name="connsiteY8" fmla="*/ 960120 h 996526"/>
                  <a:gd name="connsiteX9" fmla="*/ 0 w 630936"/>
                  <a:gd name="connsiteY9" fmla="*/ 27432 h 996526"/>
                  <a:gd name="connsiteX0" fmla="*/ 0 w 630936"/>
                  <a:gd name="connsiteY0" fmla="*/ 27432 h 1013460"/>
                  <a:gd name="connsiteX1" fmla="*/ 137160 w 630936"/>
                  <a:gd name="connsiteY1" fmla="*/ 246888 h 1013460"/>
                  <a:gd name="connsiteX2" fmla="*/ 210312 w 630936"/>
                  <a:gd name="connsiteY2" fmla="*/ 27432 h 1013460"/>
                  <a:gd name="connsiteX3" fmla="*/ 301752 w 630936"/>
                  <a:gd name="connsiteY3" fmla="*/ 246888 h 1013460"/>
                  <a:gd name="connsiteX4" fmla="*/ 411480 w 630936"/>
                  <a:gd name="connsiteY4" fmla="*/ 64008 h 1013460"/>
                  <a:gd name="connsiteX5" fmla="*/ 512064 w 630936"/>
                  <a:gd name="connsiteY5" fmla="*/ 246888 h 1013460"/>
                  <a:gd name="connsiteX6" fmla="*/ 621792 w 630936"/>
                  <a:gd name="connsiteY6" fmla="*/ 0 h 1013460"/>
                  <a:gd name="connsiteX7" fmla="*/ 630936 w 630936"/>
                  <a:gd name="connsiteY7" fmla="*/ 960120 h 1013460"/>
                  <a:gd name="connsiteX8" fmla="*/ 27432 w 630936"/>
                  <a:gd name="connsiteY8" fmla="*/ 960120 h 1013460"/>
                  <a:gd name="connsiteX9" fmla="*/ 0 w 630936"/>
                  <a:gd name="connsiteY9" fmla="*/ 27432 h 1013460"/>
                  <a:gd name="connsiteX0" fmla="*/ 0 w 630936"/>
                  <a:gd name="connsiteY0" fmla="*/ 27432 h 1035228"/>
                  <a:gd name="connsiteX1" fmla="*/ 137160 w 630936"/>
                  <a:gd name="connsiteY1" fmla="*/ 246888 h 1035228"/>
                  <a:gd name="connsiteX2" fmla="*/ 210312 w 630936"/>
                  <a:gd name="connsiteY2" fmla="*/ 27432 h 1035228"/>
                  <a:gd name="connsiteX3" fmla="*/ 301752 w 630936"/>
                  <a:gd name="connsiteY3" fmla="*/ 246888 h 1035228"/>
                  <a:gd name="connsiteX4" fmla="*/ 411480 w 630936"/>
                  <a:gd name="connsiteY4" fmla="*/ 64008 h 1035228"/>
                  <a:gd name="connsiteX5" fmla="*/ 512064 w 630936"/>
                  <a:gd name="connsiteY5" fmla="*/ 246888 h 1035228"/>
                  <a:gd name="connsiteX6" fmla="*/ 621792 w 630936"/>
                  <a:gd name="connsiteY6" fmla="*/ 0 h 1035228"/>
                  <a:gd name="connsiteX7" fmla="*/ 630936 w 630936"/>
                  <a:gd name="connsiteY7" fmla="*/ 960120 h 1035228"/>
                  <a:gd name="connsiteX8" fmla="*/ 27432 w 630936"/>
                  <a:gd name="connsiteY8" fmla="*/ 960120 h 1035228"/>
                  <a:gd name="connsiteX9" fmla="*/ 0 w 630936"/>
                  <a:gd name="connsiteY9" fmla="*/ 27432 h 1035228"/>
                  <a:gd name="connsiteX0" fmla="*/ 0 w 633513"/>
                  <a:gd name="connsiteY0" fmla="*/ 27432 h 1035228"/>
                  <a:gd name="connsiteX1" fmla="*/ 137160 w 633513"/>
                  <a:gd name="connsiteY1" fmla="*/ 246888 h 1035228"/>
                  <a:gd name="connsiteX2" fmla="*/ 210312 w 633513"/>
                  <a:gd name="connsiteY2" fmla="*/ 27432 h 1035228"/>
                  <a:gd name="connsiteX3" fmla="*/ 301752 w 633513"/>
                  <a:gd name="connsiteY3" fmla="*/ 246888 h 1035228"/>
                  <a:gd name="connsiteX4" fmla="*/ 411480 w 633513"/>
                  <a:gd name="connsiteY4" fmla="*/ 64008 h 1035228"/>
                  <a:gd name="connsiteX5" fmla="*/ 512064 w 633513"/>
                  <a:gd name="connsiteY5" fmla="*/ 246888 h 1035228"/>
                  <a:gd name="connsiteX6" fmla="*/ 621792 w 633513"/>
                  <a:gd name="connsiteY6" fmla="*/ 0 h 1035228"/>
                  <a:gd name="connsiteX7" fmla="*/ 630936 w 633513"/>
                  <a:gd name="connsiteY7" fmla="*/ 960120 h 1035228"/>
                  <a:gd name="connsiteX8" fmla="*/ 27432 w 633513"/>
                  <a:gd name="connsiteY8" fmla="*/ 960120 h 1035228"/>
                  <a:gd name="connsiteX9" fmla="*/ 0 w 633513"/>
                  <a:gd name="connsiteY9" fmla="*/ 27432 h 1035228"/>
                  <a:gd name="connsiteX0" fmla="*/ 0 w 633513"/>
                  <a:gd name="connsiteY0" fmla="*/ 27432 h 1035228"/>
                  <a:gd name="connsiteX1" fmla="*/ 137160 w 633513"/>
                  <a:gd name="connsiteY1" fmla="*/ 246888 h 1035228"/>
                  <a:gd name="connsiteX2" fmla="*/ 210312 w 633513"/>
                  <a:gd name="connsiteY2" fmla="*/ 27432 h 1035228"/>
                  <a:gd name="connsiteX3" fmla="*/ 301752 w 633513"/>
                  <a:gd name="connsiteY3" fmla="*/ 246888 h 1035228"/>
                  <a:gd name="connsiteX4" fmla="*/ 411480 w 633513"/>
                  <a:gd name="connsiteY4" fmla="*/ 64008 h 1035228"/>
                  <a:gd name="connsiteX5" fmla="*/ 621792 w 633513"/>
                  <a:gd name="connsiteY5" fmla="*/ 0 h 1035228"/>
                  <a:gd name="connsiteX6" fmla="*/ 630936 w 633513"/>
                  <a:gd name="connsiteY6" fmla="*/ 960120 h 1035228"/>
                  <a:gd name="connsiteX7" fmla="*/ 27432 w 633513"/>
                  <a:gd name="connsiteY7" fmla="*/ 960120 h 1035228"/>
                  <a:gd name="connsiteX8" fmla="*/ 0 w 633513"/>
                  <a:gd name="connsiteY8" fmla="*/ 27432 h 1035228"/>
                  <a:gd name="connsiteX0" fmla="*/ 0 w 633513"/>
                  <a:gd name="connsiteY0" fmla="*/ 27432 h 1035228"/>
                  <a:gd name="connsiteX1" fmla="*/ 137160 w 633513"/>
                  <a:gd name="connsiteY1" fmla="*/ 246888 h 1035228"/>
                  <a:gd name="connsiteX2" fmla="*/ 210312 w 633513"/>
                  <a:gd name="connsiteY2" fmla="*/ 27432 h 1035228"/>
                  <a:gd name="connsiteX3" fmla="*/ 301752 w 633513"/>
                  <a:gd name="connsiteY3" fmla="*/ 246888 h 1035228"/>
                  <a:gd name="connsiteX4" fmla="*/ 621792 w 633513"/>
                  <a:gd name="connsiteY4" fmla="*/ 0 h 1035228"/>
                  <a:gd name="connsiteX5" fmla="*/ 630936 w 633513"/>
                  <a:gd name="connsiteY5" fmla="*/ 960120 h 1035228"/>
                  <a:gd name="connsiteX6" fmla="*/ 27432 w 633513"/>
                  <a:gd name="connsiteY6" fmla="*/ 960120 h 1035228"/>
                  <a:gd name="connsiteX7" fmla="*/ 0 w 633513"/>
                  <a:gd name="connsiteY7" fmla="*/ 27432 h 1035228"/>
                  <a:gd name="connsiteX0" fmla="*/ 0 w 633513"/>
                  <a:gd name="connsiteY0" fmla="*/ 27432 h 1035228"/>
                  <a:gd name="connsiteX1" fmla="*/ 137160 w 633513"/>
                  <a:gd name="connsiteY1" fmla="*/ 246888 h 1035228"/>
                  <a:gd name="connsiteX2" fmla="*/ 210312 w 633513"/>
                  <a:gd name="connsiteY2" fmla="*/ 27432 h 1035228"/>
                  <a:gd name="connsiteX3" fmla="*/ 621792 w 633513"/>
                  <a:gd name="connsiteY3" fmla="*/ 0 h 1035228"/>
                  <a:gd name="connsiteX4" fmla="*/ 630936 w 633513"/>
                  <a:gd name="connsiteY4" fmla="*/ 960120 h 1035228"/>
                  <a:gd name="connsiteX5" fmla="*/ 27432 w 633513"/>
                  <a:gd name="connsiteY5" fmla="*/ 960120 h 1035228"/>
                  <a:gd name="connsiteX6" fmla="*/ 0 w 633513"/>
                  <a:gd name="connsiteY6" fmla="*/ 27432 h 1035228"/>
                  <a:gd name="connsiteX0" fmla="*/ 0 w 633513"/>
                  <a:gd name="connsiteY0" fmla="*/ 27432 h 1035228"/>
                  <a:gd name="connsiteX1" fmla="*/ 137160 w 633513"/>
                  <a:gd name="connsiteY1" fmla="*/ 246888 h 1035228"/>
                  <a:gd name="connsiteX2" fmla="*/ 202692 w 633513"/>
                  <a:gd name="connsiteY2" fmla="*/ 58976 h 1035228"/>
                  <a:gd name="connsiteX3" fmla="*/ 210312 w 633513"/>
                  <a:gd name="connsiteY3" fmla="*/ 27432 h 1035228"/>
                  <a:gd name="connsiteX4" fmla="*/ 621792 w 633513"/>
                  <a:gd name="connsiteY4" fmla="*/ 0 h 1035228"/>
                  <a:gd name="connsiteX5" fmla="*/ 630936 w 633513"/>
                  <a:gd name="connsiteY5" fmla="*/ 960120 h 1035228"/>
                  <a:gd name="connsiteX6" fmla="*/ 27432 w 633513"/>
                  <a:gd name="connsiteY6" fmla="*/ 960120 h 1035228"/>
                  <a:gd name="connsiteX7" fmla="*/ 0 w 633513"/>
                  <a:gd name="connsiteY7" fmla="*/ 27432 h 1035228"/>
                  <a:gd name="connsiteX0" fmla="*/ 0 w 633513"/>
                  <a:gd name="connsiteY0" fmla="*/ 27432 h 1035228"/>
                  <a:gd name="connsiteX1" fmla="*/ 202692 w 633513"/>
                  <a:gd name="connsiteY1" fmla="*/ 58976 h 1035228"/>
                  <a:gd name="connsiteX2" fmla="*/ 210312 w 633513"/>
                  <a:gd name="connsiteY2" fmla="*/ 27432 h 1035228"/>
                  <a:gd name="connsiteX3" fmla="*/ 621792 w 633513"/>
                  <a:gd name="connsiteY3" fmla="*/ 0 h 1035228"/>
                  <a:gd name="connsiteX4" fmla="*/ 630936 w 633513"/>
                  <a:gd name="connsiteY4" fmla="*/ 960120 h 1035228"/>
                  <a:gd name="connsiteX5" fmla="*/ 27432 w 633513"/>
                  <a:gd name="connsiteY5" fmla="*/ 960120 h 1035228"/>
                  <a:gd name="connsiteX6" fmla="*/ 0 w 633513"/>
                  <a:gd name="connsiteY6" fmla="*/ 27432 h 1035228"/>
                  <a:gd name="connsiteX0" fmla="*/ 0 w 633513"/>
                  <a:gd name="connsiteY0" fmla="*/ 27432 h 1035228"/>
                  <a:gd name="connsiteX1" fmla="*/ 210312 w 633513"/>
                  <a:gd name="connsiteY1" fmla="*/ 27432 h 1035228"/>
                  <a:gd name="connsiteX2" fmla="*/ 621792 w 633513"/>
                  <a:gd name="connsiteY2" fmla="*/ 0 h 1035228"/>
                  <a:gd name="connsiteX3" fmla="*/ 630936 w 633513"/>
                  <a:gd name="connsiteY3" fmla="*/ 960120 h 1035228"/>
                  <a:gd name="connsiteX4" fmla="*/ 27432 w 633513"/>
                  <a:gd name="connsiteY4" fmla="*/ 960120 h 1035228"/>
                  <a:gd name="connsiteX5" fmla="*/ 0 w 633513"/>
                  <a:gd name="connsiteY5" fmla="*/ 27432 h 1035228"/>
                  <a:gd name="connsiteX0" fmla="*/ 0 w 633513"/>
                  <a:gd name="connsiteY0" fmla="*/ 27432 h 1035228"/>
                  <a:gd name="connsiteX1" fmla="*/ 621792 w 633513"/>
                  <a:gd name="connsiteY1" fmla="*/ 0 h 1035228"/>
                  <a:gd name="connsiteX2" fmla="*/ 630936 w 633513"/>
                  <a:gd name="connsiteY2" fmla="*/ 960120 h 1035228"/>
                  <a:gd name="connsiteX3" fmla="*/ 27432 w 633513"/>
                  <a:gd name="connsiteY3" fmla="*/ 960120 h 1035228"/>
                  <a:gd name="connsiteX4" fmla="*/ 0 w 633513"/>
                  <a:gd name="connsiteY4" fmla="*/ 27432 h 1035228"/>
                  <a:gd name="connsiteX0" fmla="*/ 0 w 616368"/>
                  <a:gd name="connsiteY0" fmla="*/ 46482 h 1035228"/>
                  <a:gd name="connsiteX1" fmla="*/ 604647 w 616368"/>
                  <a:gd name="connsiteY1" fmla="*/ 0 h 1035228"/>
                  <a:gd name="connsiteX2" fmla="*/ 613791 w 616368"/>
                  <a:gd name="connsiteY2" fmla="*/ 960120 h 1035228"/>
                  <a:gd name="connsiteX3" fmla="*/ 10287 w 616368"/>
                  <a:gd name="connsiteY3" fmla="*/ 960120 h 1035228"/>
                  <a:gd name="connsiteX4" fmla="*/ 0 w 616368"/>
                  <a:gd name="connsiteY4" fmla="*/ 46482 h 1035228"/>
                  <a:gd name="connsiteX0" fmla="*/ 0 w 620178"/>
                  <a:gd name="connsiteY0" fmla="*/ 10287 h 1035228"/>
                  <a:gd name="connsiteX1" fmla="*/ 608457 w 620178"/>
                  <a:gd name="connsiteY1" fmla="*/ 0 h 1035228"/>
                  <a:gd name="connsiteX2" fmla="*/ 617601 w 620178"/>
                  <a:gd name="connsiteY2" fmla="*/ 960120 h 1035228"/>
                  <a:gd name="connsiteX3" fmla="*/ 14097 w 620178"/>
                  <a:gd name="connsiteY3" fmla="*/ 960120 h 1035228"/>
                  <a:gd name="connsiteX4" fmla="*/ 0 w 620178"/>
                  <a:gd name="connsiteY4" fmla="*/ 10287 h 1035228"/>
                  <a:gd name="connsiteX0" fmla="*/ 0 w 620178"/>
                  <a:gd name="connsiteY0" fmla="*/ 10287 h 1035228"/>
                  <a:gd name="connsiteX1" fmla="*/ 608457 w 620178"/>
                  <a:gd name="connsiteY1" fmla="*/ 0 h 1035228"/>
                  <a:gd name="connsiteX2" fmla="*/ 617601 w 620178"/>
                  <a:gd name="connsiteY2" fmla="*/ 960120 h 1035228"/>
                  <a:gd name="connsiteX3" fmla="*/ 14097 w 620178"/>
                  <a:gd name="connsiteY3" fmla="*/ 960120 h 1035228"/>
                  <a:gd name="connsiteX4" fmla="*/ 0 w 620178"/>
                  <a:gd name="connsiteY4" fmla="*/ 10287 h 1035228"/>
                  <a:gd name="connsiteX0" fmla="*/ 0 w 620178"/>
                  <a:gd name="connsiteY0" fmla="*/ 10287 h 1035228"/>
                  <a:gd name="connsiteX1" fmla="*/ 608457 w 620178"/>
                  <a:gd name="connsiteY1" fmla="*/ 0 h 1035228"/>
                  <a:gd name="connsiteX2" fmla="*/ 617601 w 620178"/>
                  <a:gd name="connsiteY2" fmla="*/ 960120 h 1035228"/>
                  <a:gd name="connsiteX3" fmla="*/ 14097 w 620178"/>
                  <a:gd name="connsiteY3" fmla="*/ 960120 h 1035228"/>
                  <a:gd name="connsiteX4" fmla="*/ 0 w 620178"/>
                  <a:gd name="connsiteY4" fmla="*/ 10287 h 1035228"/>
                  <a:gd name="connsiteX0" fmla="*/ 0 w 625602"/>
                  <a:gd name="connsiteY0" fmla="*/ 10287 h 1035228"/>
                  <a:gd name="connsiteX1" fmla="*/ 625602 w 625602"/>
                  <a:gd name="connsiteY1" fmla="*/ 0 h 1035228"/>
                  <a:gd name="connsiteX2" fmla="*/ 617601 w 625602"/>
                  <a:gd name="connsiteY2" fmla="*/ 960120 h 1035228"/>
                  <a:gd name="connsiteX3" fmla="*/ 14097 w 625602"/>
                  <a:gd name="connsiteY3" fmla="*/ 960120 h 1035228"/>
                  <a:gd name="connsiteX4" fmla="*/ 0 w 625602"/>
                  <a:gd name="connsiteY4" fmla="*/ 10287 h 1035228"/>
                  <a:gd name="connsiteX0" fmla="*/ 0 w 625602"/>
                  <a:gd name="connsiteY0" fmla="*/ 10287 h 1035228"/>
                  <a:gd name="connsiteX1" fmla="*/ 625602 w 625602"/>
                  <a:gd name="connsiteY1" fmla="*/ 0 h 1035228"/>
                  <a:gd name="connsiteX2" fmla="*/ 617601 w 625602"/>
                  <a:gd name="connsiteY2" fmla="*/ 960120 h 1035228"/>
                  <a:gd name="connsiteX3" fmla="*/ 14097 w 625602"/>
                  <a:gd name="connsiteY3" fmla="*/ 960120 h 1035228"/>
                  <a:gd name="connsiteX4" fmla="*/ 0 w 625602"/>
                  <a:gd name="connsiteY4" fmla="*/ 10287 h 1035228"/>
                  <a:gd name="connsiteX0" fmla="*/ 0 w 625602"/>
                  <a:gd name="connsiteY0" fmla="*/ 49851 h 1074792"/>
                  <a:gd name="connsiteX1" fmla="*/ 625602 w 625602"/>
                  <a:gd name="connsiteY1" fmla="*/ 39564 h 1074792"/>
                  <a:gd name="connsiteX2" fmla="*/ 617601 w 625602"/>
                  <a:gd name="connsiteY2" fmla="*/ 999684 h 1074792"/>
                  <a:gd name="connsiteX3" fmla="*/ 14097 w 625602"/>
                  <a:gd name="connsiteY3" fmla="*/ 999684 h 1074792"/>
                  <a:gd name="connsiteX4" fmla="*/ 0 w 625602"/>
                  <a:gd name="connsiteY4" fmla="*/ 49851 h 1074792"/>
                  <a:gd name="connsiteX0" fmla="*/ 0 w 625602"/>
                  <a:gd name="connsiteY0" fmla="*/ 77430 h 1102371"/>
                  <a:gd name="connsiteX1" fmla="*/ 625602 w 625602"/>
                  <a:gd name="connsiteY1" fmla="*/ 67143 h 1102371"/>
                  <a:gd name="connsiteX2" fmla="*/ 617601 w 625602"/>
                  <a:gd name="connsiteY2" fmla="*/ 1027263 h 1102371"/>
                  <a:gd name="connsiteX3" fmla="*/ 14097 w 625602"/>
                  <a:gd name="connsiteY3" fmla="*/ 1027263 h 1102371"/>
                  <a:gd name="connsiteX4" fmla="*/ 0 w 625602"/>
                  <a:gd name="connsiteY4" fmla="*/ 77430 h 1102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5602" h="1102371">
                    <a:moveTo>
                      <a:pt x="0" y="77430"/>
                    </a:moveTo>
                    <a:cubicBezTo>
                      <a:pt x="233300" y="-46735"/>
                      <a:pt x="501450" y="265"/>
                      <a:pt x="625602" y="67143"/>
                    </a:cubicBezTo>
                    <a:cubicBezTo>
                      <a:pt x="628650" y="387183"/>
                      <a:pt x="625983" y="981543"/>
                      <a:pt x="617601" y="1027263"/>
                    </a:cubicBezTo>
                    <a:cubicBezTo>
                      <a:pt x="566928" y="1105368"/>
                      <a:pt x="43815" y="1147278"/>
                      <a:pt x="14097" y="1027263"/>
                    </a:cubicBezTo>
                    <a:cubicBezTo>
                      <a:pt x="3048" y="967827"/>
                      <a:pt x="9144" y="388326"/>
                      <a:pt x="0" y="77430"/>
                    </a:cubicBezTo>
                    <a:close/>
                  </a:path>
                </a:pathLst>
              </a:custGeom>
              <a:solidFill>
                <a:srgbClr val="4F81BD">
                  <a:lumMod val="20000"/>
                  <a:lumOff val="80000"/>
                </a:srgbClr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CA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 rot="16200000">
                <a:off x="4605053" y="3291519"/>
                <a:ext cx="555929" cy="3362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</a:rPr>
                  <a:t>CD8</a:t>
                </a:r>
              </a:p>
            </p:txBody>
          </p:sp>
          <p:grpSp>
            <p:nvGrpSpPr>
              <p:cNvPr id="28" name="Group 27"/>
              <p:cNvGrpSpPr/>
              <p:nvPr/>
            </p:nvGrpSpPr>
            <p:grpSpPr>
              <a:xfrm rot="1710864" flipH="1">
                <a:off x="4735793" y="2602125"/>
                <a:ext cx="358701" cy="763826"/>
                <a:chOff x="2424253" y="3217328"/>
                <a:chExt cx="358701" cy="763826"/>
              </a:xfrm>
            </p:grpSpPr>
            <p:sp>
              <p:nvSpPr>
                <p:cNvPr id="30" name="Freeform 29"/>
                <p:cNvSpPr/>
                <p:nvPr/>
              </p:nvSpPr>
              <p:spPr>
                <a:xfrm rot="8504246">
                  <a:off x="2424253" y="3220018"/>
                  <a:ext cx="358701" cy="608750"/>
                </a:xfrm>
                <a:custGeom>
                  <a:avLst/>
                  <a:gdLst>
                    <a:gd name="connsiteX0" fmla="*/ 0 w 630936"/>
                    <a:gd name="connsiteY0" fmla="*/ 27432 h 960120"/>
                    <a:gd name="connsiteX1" fmla="*/ 137160 w 630936"/>
                    <a:gd name="connsiteY1" fmla="*/ 246888 h 960120"/>
                    <a:gd name="connsiteX2" fmla="*/ 210312 w 630936"/>
                    <a:gd name="connsiteY2" fmla="*/ 27432 h 960120"/>
                    <a:gd name="connsiteX3" fmla="*/ 301752 w 630936"/>
                    <a:gd name="connsiteY3" fmla="*/ 246888 h 960120"/>
                    <a:gd name="connsiteX4" fmla="*/ 411480 w 630936"/>
                    <a:gd name="connsiteY4" fmla="*/ 64008 h 960120"/>
                    <a:gd name="connsiteX5" fmla="*/ 512064 w 630936"/>
                    <a:gd name="connsiteY5" fmla="*/ 246888 h 960120"/>
                    <a:gd name="connsiteX6" fmla="*/ 621792 w 630936"/>
                    <a:gd name="connsiteY6" fmla="*/ 0 h 960120"/>
                    <a:gd name="connsiteX7" fmla="*/ 630936 w 630936"/>
                    <a:gd name="connsiteY7" fmla="*/ 960120 h 960120"/>
                    <a:gd name="connsiteX8" fmla="*/ 27432 w 630936"/>
                    <a:gd name="connsiteY8" fmla="*/ 960120 h 960120"/>
                    <a:gd name="connsiteX0" fmla="*/ 0 w 630936"/>
                    <a:gd name="connsiteY0" fmla="*/ 27432 h 960120"/>
                    <a:gd name="connsiteX1" fmla="*/ 137160 w 630936"/>
                    <a:gd name="connsiteY1" fmla="*/ 246888 h 960120"/>
                    <a:gd name="connsiteX2" fmla="*/ 210312 w 630936"/>
                    <a:gd name="connsiteY2" fmla="*/ 27432 h 960120"/>
                    <a:gd name="connsiteX3" fmla="*/ 301752 w 630936"/>
                    <a:gd name="connsiteY3" fmla="*/ 246888 h 960120"/>
                    <a:gd name="connsiteX4" fmla="*/ 411480 w 630936"/>
                    <a:gd name="connsiteY4" fmla="*/ 64008 h 960120"/>
                    <a:gd name="connsiteX5" fmla="*/ 512064 w 630936"/>
                    <a:gd name="connsiteY5" fmla="*/ 246888 h 960120"/>
                    <a:gd name="connsiteX6" fmla="*/ 621792 w 630936"/>
                    <a:gd name="connsiteY6" fmla="*/ 0 h 960120"/>
                    <a:gd name="connsiteX7" fmla="*/ 630936 w 630936"/>
                    <a:gd name="connsiteY7" fmla="*/ 960120 h 960120"/>
                    <a:gd name="connsiteX8" fmla="*/ 27432 w 630936"/>
                    <a:gd name="connsiteY8" fmla="*/ 960120 h 960120"/>
                    <a:gd name="connsiteX9" fmla="*/ 0 w 630936"/>
                    <a:gd name="connsiteY9" fmla="*/ 27432 h 960120"/>
                    <a:gd name="connsiteX0" fmla="*/ 0 w 630936"/>
                    <a:gd name="connsiteY0" fmla="*/ 27432 h 996526"/>
                    <a:gd name="connsiteX1" fmla="*/ 137160 w 630936"/>
                    <a:gd name="connsiteY1" fmla="*/ 246888 h 996526"/>
                    <a:gd name="connsiteX2" fmla="*/ 210312 w 630936"/>
                    <a:gd name="connsiteY2" fmla="*/ 27432 h 996526"/>
                    <a:gd name="connsiteX3" fmla="*/ 301752 w 630936"/>
                    <a:gd name="connsiteY3" fmla="*/ 246888 h 996526"/>
                    <a:gd name="connsiteX4" fmla="*/ 411480 w 630936"/>
                    <a:gd name="connsiteY4" fmla="*/ 64008 h 996526"/>
                    <a:gd name="connsiteX5" fmla="*/ 512064 w 630936"/>
                    <a:gd name="connsiteY5" fmla="*/ 246888 h 996526"/>
                    <a:gd name="connsiteX6" fmla="*/ 621792 w 630936"/>
                    <a:gd name="connsiteY6" fmla="*/ 0 h 996526"/>
                    <a:gd name="connsiteX7" fmla="*/ 630936 w 630936"/>
                    <a:gd name="connsiteY7" fmla="*/ 960120 h 996526"/>
                    <a:gd name="connsiteX8" fmla="*/ 27432 w 630936"/>
                    <a:gd name="connsiteY8" fmla="*/ 960120 h 996526"/>
                    <a:gd name="connsiteX9" fmla="*/ 0 w 630936"/>
                    <a:gd name="connsiteY9" fmla="*/ 27432 h 996526"/>
                    <a:gd name="connsiteX0" fmla="*/ 0 w 630936"/>
                    <a:gd name="connsiteY0" fmla="*/ 27432 h 996526"/>
                    <a:gd name="connsiteX1" fmla="*/ 137160 w 630936"/>
                    <a:gd name="connsiteY1" fmla="*/ 246888 h 996526"/>
                    <a:gd name="connsiteX2" fmla="*/ 210312 w 630936"/>
                    <a:gd name="connsiteY2" fmla="*/ 27432 h 996526"/>
                    <a:gd name="connsiteX3" fmla="*/ 301752 w 630936"/>
                    <a:gd name="connsiteY3" fmla="*/ 246888 h 996526"/>
                    <a:gd name="connsiteX4" fmla="*/ 411480 w 630936"/>
                    <a:gd name="connsiteY4" fmla="*/ 64008 h 996526"/>
                    <a:gd name="connsiteX5" fmla="*/ 512064 w 630936"/>
                    <a:gd name="connsiteY5" fmla="*/ 246888 h 996526"/>
                    <a:gd name="connsiteX6" fmla="*/ 621792 w 630936"/>
                    <a:gd name="connsiteY6" fmla="*/ 0 h 996526"/>
                    <a:gd name="connsiteX7" fmla="*/ 630936 w 630936"/>
                    <a:gd name="connsiteY7" fmla="*/ 960120 h 996526"/>
                    <a:gd name="connsiteX8" fmla="*/ 27432 w 630936"/>
                    <a:gd name="connsiteY8" fmla="*/ 960120 h 996526"/>
                    <a:gd name="connsiteX9" fmla="*/ 0 w 630936"/>
                    <a:gd name="connsiteY9" fmla="*/ 27432 h 996526"/>
                    <a:gd name="connsiteX0" fmla="*/ 0 w 630936"/>
                    <a:gd name="connsiteY0" fmla="*/ 27432 h 1013460"/>
                    <a:gd name="connsiteX1" fmla="*/ 137160 w 630936"/>
                    <a:gd name="connsiteY1" fmla="*/ 246888 h 1013460"/>
                    <a:gd name="connsiteX2" fmla="*/ 210312 w 630936"/>
                    <a:gd name="connsiteY2" fmla="*/ 27432 h 1013460"/>
                    <a:gd name="connsiteX3" fmla="*/ 301752 w 630936"/>
                    <a:gd name="connsiteY3" fmla="*/ 246888 h 1013460"/>
                    <a:gd name="connsiteX4" fmla="*/ 411480 w 630936"/>
                    <a:gd name="connsiteY4" fmla="*/ 64008 h 1013460"/>
                    <a:gd name="connsiteX5" fmla="*/ 512064 w 630936"/>
                    <a:gd name="connsiteY5" fmla="*/ 246888 h 1013460"/>
                    <a:gd name="connsiteX6" fmla="*/ 621792 w 630936"/>
                    <a:gd name="connsiteY6" fmla="*/ 0 h 1013460"/>
                    <a:gd name="connsiteX7" fmla="*/ 630936 w 630936"/>
                    <a:gd name="connsiteY7" fmla="*/ 960120 h 1013460"/>
                    <a:gd name="connsiteX8" fmla="*/ 27432 w 630936"/>
                    <a:gd name="connsiteY8" fmla="*/ 960120 h 1013460"/>
                    <a:gd name="connsiteX9" fmla="*/ 0 w 630936"/>
                    <a:gd name="connsiteY9" fmla="*/ 27432 h 1013460"/>
                    <a:gd name="connsiteX0" fmla="*/ 0 w 630936"/>
                    <a:gd name="connsiteY0" fmla="*/ 27432 h 1035228"/>
                    <a:gd name="connsiteX1" fmla="*/ 137160 w 630936"/>
                    <a:gd name="connsiteY1" fmla="*/ 246888 h 1035228"/>
                    <a:gd name="connsiteX2" fmla="*/ 210312 w 630936"/>
                    <a:gd name="connsiteY2" fmla="*/ 27432 h 1035228"/>
                    <a:gd name="connsiteX3" fmla="*/ 301752 w 630936"/>
                    <a:gd name="connsiteY3" fmla="*/ 246888 h 1035228"/>
                    <a:gd name="connsiteX4" fmla="*/ 411480 w 630936"/>
                    <a:gd name="connsiteY4" fmla="*/ 64008 h 1035228"/>
                    <a:gd name="connsiteX5" fmla="*/ 512064 w 630936"/>
                    <a:gd name="connsiteY5" fmla="*/ 246888 h 1035228"/>
                    <a:gd name="connsiteX6" fmla="*/ 621792 w 630936"/>
                    <a:gd name="connsiteY6" fmla="*/ 0 h 1035228"/>
                    <a:gd name="connsiteX7" fmla="*/ 630936 w 630936"/>
                    <a:gd name="connsiteY7" fmla="*/ 960120 h 1035228"/>
                    <a:gd name="connsiteX8" fmla="*/ 27432 w 630936"/>
                    <a:gd name="connsiteY8" fmla="*/ 960120 h 1035228"/>
                    <a:gd name="connsiteX9" fmla="*/ 0 w 630936"/>
                    <a:gd name="connsiteY9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10312 w 633513"/>
                    <a:gd name="connsiteY2" fmla="*/ 27432 h 1035228"/>
                    <a:gd name="connsiteX3" fmla="*/ 301752 w 633513"/>
                    <a:gd name="connsiteY3" fmla="*/ 246888 h 1035228"/>
                    <a:gd name="connsiteX4" fmla="*/ 411480 w 633513"/>
                    <a:gd name="connsiteY4" fmla="*/ 64008 h 1035228"/>
                    <a:gd name="connsiteX5" fmla="*/ 512064 w 633513"/>
                    <a:gd name="connsiteY5" fmla="*/ 246888 h 1035228"/>
                    <a:gd name="connsiteX6" fmla="*/ 621792 w 633513"/>
                    <a:gd name="connsiteY6" fmla="*/ 0 h 1035228"/>
                    <a:gd name="connsiteX7" fmla="*/ 630936 w 633513"/>
                    <a:gd name="connsiteY7" fmla="*/ 960120 h 1035228"/>
                    <a:gd name="connsiteX8" fmla="*/ 27432 w 633513"/>
                    <a:gd name="connsiteY8" fmla="*/ 960120 h 1035228"/>
                    <a:gd name="connsiteX9" fmla="*/ 0 w 633513"/>
                    <a:gd name="connsiteY9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10312 w 633513"/>
                    <a:gd name="connsiteY2" fmla="*/ 27432 h 1035228"/>
                    <a:gd name="connsiteX3" fmla="*/ 301752 w 633513"/>
                    <a:gd name="connsiteY3" fmla="*/ 246888 h 1035228"/>
                    <a:gd name="connsiteX4" fmla="*/ 411480 w 633513"/>
                    <a:gd name="connsiteY4" fmla="*/ 64008 h 1035228"/>
                    <a:gd name="connsiteX5" fmla="*/ 621792 w 633513"/>
                    <a:gd name="connsiteY5" fmla="*/ 0 h 1035228"/>
                    <a:gd name="connsiteX6" fmla="*/ 630936 w 633513"/>
                    <a:gd name="connsiteY6" fmla="*/ 960120 h 1035228"/>
                    <a:gd name="connsiteX7" fmla="*/ 27432 w 633513"/>
                    <a:gd name="connsiteY7" fmla="*/ 960120 h 1035228"/>
                    <a:gd name="connsiteX8" fmla="*/ 0 w 633513"/>
                    <a:gd name="connsiteY8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10312 w 633513"/>
                    <a:gd name="connsiteY2" fmla="*/ 27432 h 1035228"/>
                    <a:gd name="connsiteX3" fmla="*/ 301752 w 633513"/>
                    <a:gd name="connsiteY3" fmla="*/ 246888 h 1035228"/>
                    <a:gd name="connsiteX4" fmla="*/ 621792 w 633513"/>
                    <a:gd name="connsiteY4" fmla="*/ 0 h 1035228"/>
                    <a:gd name="connsiteX5" fmla="*/ 630936 w 633513"/>
                    <a:gd name="connsiteY5" fmla="*/ 960120 h 1035228"/>
                    <a:gd name="connsiteX6" fmla="*/ 27432 w 633513"/>
                    <a:gd name="connsiteY6" fmla="*/ 960120 h 1035228"/>
                    <a:gd name="connsiteX7" fmla="*/ 0 w 633513"/>
                    <a:gd name="connsiteY7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10312 w 633513"/>
                    <a:gd name="connsiteY2" fmla="*/ 27432 h 1035228"/>
                    <a:gd name="connsiteX3" fmla="*/ 621792 w 633513"/>
                    <a:gd name="connsiteY3" fmla="*/ 0 h 1035228"/>
                    <a:gd name="connsiteX4" fmla="*/ 630936 w 633513"/>
                    <a:gd name="connsiteY4" fmla="*/ 960120 h 1035228"/>
                    <a:gd name="connsiteX5" fmla="*/ 27432 w 633513"/>
                    <a:gd name="connsiteY5" fmla="*/ 960120 h 1035228"/>
                    <a:gd name="connsiteX6" fmla="*/ 0 w 633513"/>
                    <a:gd name="connsiteY6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02692 w 633513"/>
                    <a:gd name="connsiteY2" fmla="*/ 58976 h 1035228"/>
                    <a:gd name="connsiteX3" fmla="*/ 210312 w 633513"/>
                    <a:gd name="connsiteY3" fmla="*/ 27432 h 1035228"/>
                    <a:gd name="connsiteX4" fmla="*/ 621792 w 633513"/>
                    <a:gd name="connsiteY4" fmla="*/ 0 h 1035228"/>
                    <a:gd name="connsiteX5" fmla="*/ 630936 w 633513"/>
                    <a:gd name="connsiteY5" fmla="*/ 960120 h 1035228"/>
                    <a:gd name="connsiteX6" fmla="*/ 27432 w 633513"/>
                    <a:gd name="connsiteY6" fmla="*/ 960120 h 1035228"/>
                    <a:gd name="connsiteX7" fmla="*/ 0 w 633513"/>
                    <a:gd name="connsiteY7" fmla="*/ 27432 h 1035228"/>
                    <a:gd name="connsiteX0" fmla="*/ 0 w 633513"/>
                    <a:gd name="connsiteY0" fmla="*/ 27432 h 1035228"/>
                    <a:gd name="connsiteX1" fmla="*/ 202692 w 633513"/>
                    <a:gd name="connsiteY1" fmla="*/ 58976 h 1035228"/>
                    <a:gd name="connsiteX2" fmla="*/ 210312 w 633513"/>
                    <a:gd name="connsiteY2" fmla="*/ 27432 h 1035228"/>
                    <a:gd name="connsiteX3" fmla="*/ 621792 w 633513"/>
                    <a:gd name="connsiteY3" fmla="*/ 0 h 1035228"/>
                    <a:gd name="connsiteX4" fmla="*/ 630936 w 633513"/>
                    <a:gd name="connsiteY4" fmla="*/ 960120 h 1035228"/>
                    <a:gd name="connsiteX5" fmla="*/ 27432 w 633513"/>
                    <a:gd name="connsiteY5" fmla="*/ 960120 h 1035228"/>
                    <a:gd name="connsiteX6" fmla="*/ 0 w 633513"/>
                    <a:gd name="connsiteY6" fmla="*/ 27432 h 1035228"/>
                    <a:gd name="connsiteX0" fmla="*/ 0 w 633513"/>
                    <a:gd name="connsiteY0" fmla="*/ 27432 h 1035228"/>
                    <a:gd name="connsiteX1" fmla="*/ 210312 w 633513"/>
                    <a:gd name="connsiteY1" fmla="*/ 27432 h 1035228"/>
                    <a:gd name="connsiteX2" fmla="*/ 621792 w 633513"/>
                    <a:gd name="connsiteY2" fmla="*/ 0 h 1035228"/>
                    <a:gd name="connsiteX3" fmla="*/ 630936 w 633513"/>
                    <a:gd name="connsiteY3" fmla="*/ 960120 h 1035228"/>
                    <a:gd name="connsiteX4" fmla="*/ 27432 w 633513"/>
                    <a:gd name="connsiteY4" fmla="*/ 960120 h 1035228"/>
                    <a:gd name="connsiteX5" fmla="*/ 0 w 633513"/>
                    <a:gd name="connsiteY5" fmla="*/ 27432 h 1035228"/>
                    <a:gd name="connsiteX0" fmla="*/ 0 w 633513"/>
                    <a:gd name="connsiteY0" fmla="*/ 27432 h 1035228"/>
                    <a:gd name="connsiteX1" fmla="*/ 621792 w 633513"/>
                    <a:gd name="connsiteY1" fmla="*/ 0 h 1035228"/>
                    <a:gd name="connsiteX2" fmla="*/ 630936 w 633513"/>
                    <a:gd name="connsiteY2" fmla="*/ 960120 h 1035228"/>
                    <a:gd name="connsiteX3" fmla="*/ 27432 w 633513"/>
                    <a:gd name="connsiteY3" fmla="*/ 960120 h 1035228"/>
                    <a:gd name="connsiteX4" fmla="*/ 0 w 633513"/>
                    <a:gd name="connsiteY4" fmla="*/ 27432 h 1035228"/>
                    <a:gd name="connsiteX0" fmla="*/ 0 w 616368"/>
                    <a:gd name="connsiteY0" fmla="*/ 46482 h 1035228"/>
                    <a:gd name="connsiteX1" fmla="*/ 604647 w 616368"/>
                    <a:gd name="connsiteY1" fmla="*/ 0 h 1035228"/>
                    <a:gd name="connsiteX2" fmla="*/ 613791 w 616368"/>
                    <a:gd name="connsiteY2" fmla="*/ 960120 h 1035228"/>
                    <a:gd name="connsiteX3" fmla="*/ 10287 w 616368"/>
                    <a:gd name="connsiteY3" fmla="*/ 960120 h 1035228"/>
                    <a:gd name="connsiteX4" fmla="*/ 0 w 616368"/>
                    <a:gd name="connsiteY4" fmla="*/ 46482 h 1035228"/>
                    <a:gd name="connsiteX0" fmla="*/ 0 w 620178"/>
                    <a:gd name="connsiteY0" fmla="*/ 10287 h 1035228"/>
                    <a:gd name="connsiteX1" fmla="*/ 608457 w 620178"/>
                    <a:gd name="connsiteY1" fmla="*/ 0 h 1035228"/>
                    <a:gd name="connsiteX2" fmla="*/ 617601 w 620178"/>
                    <a:gd name="connsiteY2" fmla="*/ 960120 h 1035228"/>
                    <a:gd name="connsiteX3" fmla="*/ 14097 w 620178"/>
                    <a:gd name="connsiteY3" fmla="*/ 960120 h 1035228"/>
                    <a:gd name="connsiteX4" fmla="*/ 0 w 620178"/>
                    <a:gd name="connsiteY4" fmla="*/ 10287 h 1035228"/>
                    <a:gd name="connsiteX0" fmla="*/ 0 w 620178"/>
                    <a:gd name="connsiteY0" fmla="*/ 10287 h 1035228"/>
                    <a:gd name="connsiteX1" fmla="*/ 608457 w 620178"/>
                    <a:gd name="connsiteY1" fmla="*/ 0 h 1035228"/>
                    <a:gd name="connsiteX2" fmla="*/ 617601 w 620178"/>
                    <a:gd name="connsiteY2" fmla="*/ 960120 h 1035228"/>
                    <a:gd name="connsiteX3" fmla="*/ 14097 w 620178"/>
                    <a:gd name="connsiteY3" fmla="*/ 960120 h 1035228"/>
                    <a:gd name="connsiteX4" fmla="*/ 0 w 620178"/>
                    <a:gd name="connsiteY4" fmla="*/ 10287 h 1035228"/>
                    <a:gd name="connsiteX0" fmla="*/ 0 w 620178"/>
                    <a:gd name="connsiteY0" fmla="*/ 10287 h 1035228"/>
                    <a:gd name="connsiteX1" fmla="*/ 608457 w 620178"/>
                    <a:gd name="connsiteY1" fmla="*/ 0 h 1035228"/>
                    <a:gd name="connsiteX2" fmla="*/ 617601 w 620178"/>
                    <a:gd name="connsiteY2" fmla="*/ 960120 h 1035228"/>
                    <a:gd name="connsiteX3" fmla="*/ 14097 w 620178"/>
                    <a:gd name="connsiteY3" fmla="*/ 960120 h 1035228"/>
                    <a:gd name="connsiteX4" fmla="*/ 0 w 620178"/>
                    <a:gd name="connsiteY4" fmla="*/ 10287 h 1035228"/>
                    <a:gd name="connsiteX0" fmla="*/ 0 w 625602"/>
                    <a:gd name="connsiteY0" fmla="*/ 10287 h 1035228"/>
                    <a:gd name="connsiteX1" fmla="*/ 625602 w 625602"/>
                    <a:gd name="connsiteY1" fmla="*/ 0 h 1035228"/>
                    <a:gd name="connsiteX2" fmla="*/ 617601 w 625602"/>
                    <a:gd name="connsiteY2" fmla="*/ 960120 h 1035228"/>
                    <a:gd name="connsiteX3" fmla="*/ 14097 w 625602"/>
                    <a:gd name="connsiteY3" fmla="*/ 960120 h 1035228"/>
                    <a:gd name="connsiteX4" fmla="*/ 0 w 625602"/>
                    <a:gd name="connsiteY4" fmla="*/ 10287 h 1035228"/>
                    <a:gd name="connsiteX0" fmla="*/ 0 w 625602"/>
                    <a:gd name="connsiteY0" fmla="*/ 10287 h 1035228"/>
                    <a:gd name="connsiteX1" fmla="*/ 625602 w 625602"/>
                    <a:gd name="connsiteY1" fmla="*/ 0 h 1035228"/>
                    <a:gd name="connsiteX2" fmla="*/ 617601 w 625602"/>
                    <a:gd name="connsiteY2" fmla="*/ 960120 h 1035228"/>
                    <a:gd name="connsiteX3" fmla="*/ 14097 w 625602"/>
                    <a:gd name="connsiteY3" fmla="*/ 960120 h 1035228"/>
                    <a:gd name="connsiteX4" fmla="*/ 0 w 625602"/>
                    <a:gd name="connsiteY4" fmla="*/ 10287 h 1035228"/>
                    <a:gd name="connsiteX0" fmla="*/ 0 w 1471819"/>
                    <a:gd name="connsiteY0" fmla="*/ 321599 h 1346540"/>
                    <a:gd name="connsiteX1" fmla="*/ 625602 w 1471819"/>
                    <a:gd name="connsiteY1" fmla="*/ 311312 h 1346540"/>
                    <a:gd name="connsiteX2" fmla="*/ 1471818 w 1471819"/>
                    <a:gd name="connsiteY2" fmla="*/ 33866 h 1346540"/>
                    <a:gd name="connsiteX3" fmla="*/ 617601 w 1471819"/>
                    <a:gd name="connsiteY3" fmla="*/ 1271432 h 1346540"/>
                    <a:gd name="connsiteX4" fmla="*/ 14097 w 1471819"/>
                    <a:gd name="connsiteY4" fmla="*/ 1271432 h 1346540"/>
                    <a:gd name="connsiteX5" fmla="*/ 0 w 1471819"/>
                    <a:gd name="connsiteY5" fmla="*/ 321599 h 1346540"/>
                    <a:gd name="connsiteX0" fmla="*/ 0 w 1478820"/>
                    <a:gd name="connsiteY0" fmla="*/ 321599 h 1346540"/>
                    <a:gd name="connsiteX1" fmla="*/ 625602 w 1478820"/>
                    <a:gd name="connsiteY1" fmla="*/ 311312 h 1346540"/>
                    <a:gd name="connsiteX2" fmla="*/ 1471818 w 1478820"/>
                    <a:gd name="connsiteY2" fmla="*/ 33866 h 1346540"/>
                    <a:gd name="connsiteX3" fmla="*/ 650423 w 1478820"/>
                    <a:gd name="connsiteY3" fmla="*/ 676993 h 1346540"/>
                    <a:gd name="connsiteX4" fmla="*/ 617601 w 1478820"/>
                    <a:gd name="connsiteY4" fmla="*/ 1271432 h 1346540"/>
                    <a:gd name="connsiteX5" fmla="*/ 14097 w 1478820"/>
                    <a:gd name="connsiteY5" fmla="*/ 1271432 h 1346540"/>
                    <a:gd name="connsiteX6" fmla="*/ 0 w 1478820"/>
                    <a:gd name="connsiteY6" fmla="*/ 321599 h 1346540"/>
                    <a:gd name="connsiteX0" fmla="*/ 56020 w 1534840"/>
                    <a:gd name="connsiteY0" fmla="*/ 321599 h 1346540"/>
                    <a:gd name="connsiteX1" fmla="*/ 681622 w 1534840"/>
                    <a:gd name="connsiteY1" fmla="*/ 311312 h 1346540"/>
                    <a:gd name="connsiteX2" fmla="*/ 1527838 w 1534840"/>
                    <a:gd name="connsiteY2" fmla="*/ 33866 h 1346540"/>
                    <a:gd name="connsiteX3" fmla="*/ 706443 w 1534840"/>
                    <a:gd name="connsiteY3" fmla="*/ 676993 h 1346540"/>
                    <a:gd name="connsiteX4" fmla="*/ 673621 w 1534840"/>
                    <a:gd name="connsiteY4" fmla="*/ 1271432 h 1346540"/>
                    <a:gd name="connsiteX5" fmla="*/ 70117 w 1534840"/>
                    <a:gd name="connsiteY5" fmla="*/ 1271432 h 1346540"/>
                    <a:gd name="connsiteX6" fmla="*/ 27534 w 1534840"/>
                    <a:gd name="connsiteY6" fmla="*/ 651268 h 1346540"/>
                    <a:gd name="connsiteX7" fmla="*/ 56020 w 1534840"/>
                    <a:gd name="connsiteY7" fmla="*/ 321599 h 1346540"/>
                    <a:gd name="connsiteX0" fmla="*/ 11020 w 2093314"/>
                    <a:gd name="connsiteY0" fmla="*/ 0 h 1391524"/>
                    <a:gd name="connsiteX1" fmla="*/ 1240096 w 2093314"/>
                    <a:gd name="connsiteY1" fmla="*/ 356296 h 1391524"/>
                    <a:gd name="connsiteX2" fmla="*/ 2086312 w 2093314"/>
                    <a:gd name="connsiteY2" fmla="*/ 78850 h 1391524"/>
                    <a:gd name="connsiteX3" fmla="*/ 1264917 w 2093314"/>
                    <a:gd name="connsiteY3" fmla="*/ 721977 h 1391524"/>
                    <a:gd name="connsiteX4" fmla="*/ 1232095 w 2093314"/>
                    <a:gd name="connsiteY4" fmla="*/ 1316416 h 1391524"/>
                    <a:gd name="connsiteX5" fmla="*/ 628591 w 2093314"/>
                    <a:gd name="connsiteY5" fmla="*/ 1316416 h 1391524"/>
                    <a:gd name="connsiteX6" fmla="*/ 586008 w 2093314"/>
                    <a:gd name="connsiteY6" fmla="*/ 696252 h 1391524"/>
                    <a:gd name="connsiteX7" fmla="*/ 11020 w 2093314"/>
                    <a:gd name="connsiteY7" fmla="*/ 0 h 1391524"/>
                    <a:gd name="connsiteX0" fmla="*/ 11020 w 2093314"/>
                    <a:gd name="connsiteY0" fmla="*/ 0 h 1391524"/>
                    <a:gd name="connsiteX1" fmla="*/ 997030 w 2093314"/>
                    <a:gd name="connsiteY1" fmla="*/ 410962 h 1391524"/>
                    <a:gd name="connsiteX2" fmla="*/ 2086312 w 2093314"/>
                    <a:gd name="connsiteY2" fmla="*/ 78850 h 1391524"/>
                    <a:gd name="connsiteX3" fmla="*/ 1264917 w 2093314"/>
                    <a:gd name="connsiteY3" fmla="*/ 721977 h 1391524"/>
                    <a:gd name="connsiteX4" fmla="*/ 1232095 w 2093314"/>
                    <a:gd name="connsiteY4" fmla="*/ 1316416 h 1391524"/>
                    <a:gd name="connsiteX5" fmla="*/ 628591 w 2093314"/>
                    <a:gd name="connsiteY5" fmla="*/ 1316416 h 1391524"/>
                    <a:gd name="connsiteX6" fmla="*/ 586008 w 2093314"/>
                    <a:gd name="connsiteY6" fmla="*/ 696252 h 1391524"/>
                    <a:gd name="connsiteX7" fmla="*/ 11020 w 2093314"/>
                    <a:gd name="connsiteY7" fmla="*/ 0 h 1391524"/>
                    <a:gd name="connsiteX0" fmla="*/ 18405 w 2100699"/>
                    <a:gd name="connsiteY0" fmla="*/ 71489 h 1463013"/>
                    <a:gd name="connsiteX1" fmla="*/ 241368 w 2100699"/>
                    <a:gd name="connsiteY1" fmla="*/ 53870 h 1463013"/>
                    <a:gd name="connsiteX2" fmla="*/ 1004415 w 2100699"/>
                    <a:gd name="connsiteY2" fmla="*/ 482451 h 1463013"/>
                    <a:gd name="connsiteX3" fmla="*/ 2093697 w 2100699"/>
                    <a:gd name="connsiteY3" fmla="*/ 150339 h 1463013"/>
                    <a:gd name="connsiteX4" fmla="*/ 1272302 w 2100699"/>
                    <a:gd name="connsiteY4" fmla="*/ 793466 h 1463013"/>
                    <a:gd name="connsiteX5" fmla="*/ 1239480 w 2100699"/>
                    <a:gd name="connsiteY5" fmla="*/ 1387905 h 1463013"/>
                    <a:gd name="connsiteX6" fmla="*/ 635976 w 2100699"/>
                    <a:gd name="connsiteY6" fmla="*/ 1387905 h 1463013"/>
                    <a:gd name="connsiteX7" fmla="*/ 593393 w 2100699"/>
                    <a:gd name="connsiteY7" fmla="*/ 767741 h 1463013"/>
                    <a:gd name="connsiteX8" fmla="*/ 18405 w 2100699"/>
                    <a:gd name="connsiteY8" fmla="*/ 71489 h 1463013"/>
                    <a:gd name="connsiteX0" fmla="*/ 18405 w 2100699"/>
                    <a:gd name="connsiteY0" fmla="*/ 71489 h 1463013"/>
                    <a:gd name="connsiteX1" fmla="*/ 241368 w 2100699"/>
                    <a:gd name="connsiteY1" fmla="*/ 53870 h 1463013"/>
                    <a:gd name="connsiteX2" fmla="*/ 1004415 w 2100699"/>
                    <a:gd name="connsiteY2" fmla="*/ 482451 h 1463013"/>
                    <a:gd name="connsiteX3" fmla="*/ 2093697 w 2100699"/>
                    <a:gd name="connsiteY3" fmla="*/ 150339 h 1463013"/>
                    <a:gd name="connsiteX4" fmla="*/ 1272302 w 2100699"/>
                    <a:gd name="connsiteY4" fmla="*/ 793466 h 1463013"/>
                    <a:gd name="connsiteX5" fmla="*/ 1239480 w 2100699"/>
                    <a:gd name="connsiteY5" fmla="*/ 1387905 h 1463013"/>
                    <a:gd name="connsiteX6" fmla="*/ 635976 w 2100699"/>
                    <a:gd name="connsiteY6" fmla="*/ 1387905 h 1463013"/>
                    <a:gd name="connsiteX7" fmla="*/ 593393 w 2100699"/>
                    <a:gd name="connsiteY7" fmla="*/ 767741 h 1463013"/>
                    <a:gd name="connsiteX8" fmla="*/ 18405 w 2100699"/>
                    <a:gd name="connsiteY8" fmla="*/ 71489 h 1463013"/>
                    <a:gd name="connsiteX0" fmla="*/ 11020 w 2093314"/>
                    <a:gd name="connsiteY0" fmla="*/ 42320 h 1433844"/>
                    <a:gd name="connsiteX1" fmla="*/ 233983 w 2093314"/>
                    <a:gd name="connsiteY1" fmla="*/ 24701 h 1433844"/>
                    <a:gd name="connsiteX2" fmla="*/ 997030 w 2093314"/>
                    <a:gd name="connsiteY2" fmla="*/ 453282 h 1433844"/>
                    <a:gd name="connsiteX3" fmla="*/ 2086312 w 2093314"/>
                    <a:gd name="connsiteY3" fmla="*/ 121170 h 1433844"/>
                    <a:gd name="connsiteX4" fmla="*/ 1264917 w 2093314"/>
                    <a:gd name="connsiteY4" fmla="*/ 764297 h 1433844"/>
                    <a:gd name="connsiteX5" fmla="*/ 1232095 w 2093314"/>
                    <a:gd name="connsiteY5" fmla="*/ 1358736 h 1433844"/>
                    <a:gd name="connsiteX6" fmla="*/ 628591 w 2093314"/>
                    <a:gd name="connsiteY6" fmla="*/ 1358736 h 1433844"/>
                    <a:gd name="connsiteX7" fmla="*/ 586008 w 2093314"/>
                    <a:gd name="connsiteY7" fmla="*/ 738572 h 1433844"/>
                    <a:gd name="connsiteX8" fmla="*/ 11020 w 2093314"/>
                    <a:gd name="connsiteY8" fmla="*/ 42320 h 1433844"/>
                    <a:gd name="connsiteX0" fmla="*/ 9619 w 2200874"/>
                    <a:gd name="connsiteY0" fmla="*/ 72775 h 1428927"/>
                    <a:gd name="connsiteX1" fmla="*/ 341543 w 2200874"/>
                    <a:gd name="connsiteY1" fmla="*/ 19784 h 1428927"/>
                    <a:gd name="connsiteX2" fmla="*/ 1104590 w 2200874"/>
                    <a:gd name="connsiteY2" fmla="*/ 448365 h 1428927"/>
                    <a:gd name="connsiteX3" fmla="*/ 2193872 w 2200874"/>
                    <a:gd name="connsiteY3" fmla="*/ 116253 h 1428927"/>
                    <a:gd name="connsiteX4" fmla="*/ 1372477 w 2200874"/>
                    <a:gd name="connsiteY4" fmla="*/ 759380 h 1428927"/>
                    <a:gd name="connsiteX5" fmla="*/ 1339655 w 2200874"/>
                    <a:gd name="connsiteY5" fmla="*/ 1353819 h 1428927"/>
                    <a:gd name="connsiteX6" fmla="*/ 736151 w 2200874"/>
                    <a:gd name="connsiteY6" fmla="*/ 1353819 h 1428927"/>
                    <a:gd name="connsiteX7" fmla="*/ 693568 w 2200874"/>
                    <a:gd name="connsiteY7" fmla="*/ 733655 h 1428927"/>
                    <a:gd name="connsiteX8" fmla="*/ 9619 w 2200874"/>
                    <a:gd name="connsiteY8" fmla="*/ 72775 h 1428927"/>
                    <a:gd name="connsiteX0" fmla="*/ 0 w 2191255"/>
                    <a:gd name="connsiteY0" fmla="*/ 72775 h 1428927"/>
                    <a:gd name="connsiteX1" fmla="*/ 331924 w 2191255"/>
                    <a:gd name="connsiteY1" fmla="*/ 19784 h 1428927"/>
                    <a:gd name="connsiteX2" fmla="*/ 1094971 w 2191255"/>
                    <a:gd name="connsiteY2" fmla="*/ 448365 h 1428927"/>
                    <a:gd name="connsiteX3" fmla="*/ 2184253 w 2191255"/>
                    <a:gd name="connsiteY3" fmla="*/ 116253 h 1428927"/>
                    <a:gd name="connsiteX4" fmla="*/ 1362858 w 2191255"/>
                    <a:gd name="connsiteY4" fmla="*/ 759380 h 1428927"/>
                    <a:gd name="connsiteX5" fmla="*/ 1330036 w 2191255"/>
                    <a:gd name="connsiteY5" fmla="*/ 1353819 h 1428927"/>
                    <a:gd name="connsiteX6" fmla="*/ 726532 w 2191255"/>
                    <a:gd name="connsiteY6" fmla="*/ 1353819 h 1428927"/>
                    <a:gd name="connsiteX7" fmla="*/ 683949 w 2191255"/>
                    <a:gd name="connsiteY7" fmla="*/ 733655 h 1428927"/>
                    <a:gd name="connsiteX8" fmla="*/ 0 w 2191255"/>
                    <a:gd name="connsiteY8" fmla="*/ 72775 h 1428927"/>
                    <a:gd name="connsiteX0" fmla="*/ 0 w 2191255"/>
                    <a:gd name="connsiteY0" fmla="*/ 76181 h 1432333"/>
                    <a:gd name="connsiteX1" fmla="*/ 331924 w 2191255"/>
                    <a:gd name="connsiteY1" fmla="*/ 23190 h 1432333"/>
                    <a:gd name="connsiteX2" fmla="*/ 1094971 w 2191255"/>
                    <a:gd name="connsiteY2" fmla="*/ 451771 h 1432333"/>
                    <a:gd name="connsiteX3" fmla="*/ 2184253 w 2191255"/>
                    <a:gd name="connsiteY3" fmla="*/ 119659 h 1432333"/>
                    <a:gd name="connsiteX4" fmla="*/ 1362858 w 2191255"/>
                    <a:gd name="connsiteY4" fmla="*/ 762786 h 1432333"/>
                    <a:gd name="connsiteX5" fmla="*/ 1330036 w 2191255"/>
                    <a:gd name="connsiteY5" fmla="*/ 1357225 h 1432333"/>
                    <a:gd name="connsiteX6" fmla="*/ 726532 w 2191255"/>
                    <a:gd name="connsiteY6" fmla="*/ 1357225 h 1432333"/>
                    <a:gd name="connsiteX7" fmla="*/ 683949 w 2191255"/>
                    <a:gd name="connsiteY7" fmla="*/ 737061 h 1432333"/>
                    <a:gd name="connsiteX8" fmla="*/ 0 w 2191255"/>
                    <a:gd name="connsiteY8" fmla="*/ 76181 h 1432333"/>
                    <a:gd name="connsiteX0" fmla="*/ 0 w 2191255"/>
                    <a:gd name="connsiteY0" fmla="*/ 52991 h 1409143"/>
                    <a:gd name="connsiteX1" fmla="*/ 331924 w 2191255"/>
                    <a:gd name="connsiteY1" fmla="*/ 0 h 1409143"/>
                    <a:gd name="connsiteX2" fmla="*/ 1094971 w 2191255"/>
                    <a:gd name="connsiteY2" fmla="*/ 428581 h 1409143"/>
                    <a:gd name="connsiteX3" fmla="*/ 2184253 w 2191255"/>
                    <a:gd name="connsiteY3" fmla="*/ 96469 h 1409143"/>
                    <a:gd name="connsiteX4" fmla="*/ 1362858 w 2191255"/>
                    <a:gd name="connsiteY4" fmla="*/ 739596 h 1409143"/>
                    <a:gd name="connsiteX5" fmla="*/ 1330036 w 2191255"/>
                    <a:gd name="connsiteY5" fmla="*/ 1334035 h 1409143"/>
                    <a:gd name="connsiteX6" fmla="*/ 726532 w 2191255"/>
                    <a:gd name="connsiteY6" fmla="*/ 1334035 h 1409143"/>
                    <a:gd name="connsiteX7" fmla="*/ 683949 w 2191255"/>
                    <a:gd name="connsiteY7" fmla="*/ 713871 h 1409143"/>
                    <a:gd name="connsiteX8" fmla="*/ 0 w 2191255"/>
                    <a:gd name="connsiteY8" fmla="*/ 52991 h 1409143"/>
                    <a:gd name="connsiteX0" fmla="*/ 0 w 2191255"/>
                    <a:gd name="connsiteY0" fmla="*/ 52991 h 1409143"/>
                    <a:gd name="connsiteX1" fmla="*/ 331924 w 2191255"/>
                    <a:gd name="connsiteY1" fmla="*/ 0 h 1409143"/>
                    <a:gd name="connsiteX2" fmla="*/ 1094971 w 2191255"/>
                    <a:gd name="connsiteY2" fmla="*/ 428581 h 1409143"/>
                    <a:gd name="connsiteX3" fmla="*/ 2184253 w 2191255"/>
                    <a:gd name="connsiteY3" fmla="*/ 96469 h 1409143"/>
                    <a:gd name="connsiteX4" fmla="*/ 1362858 w 2191255"/>
                    <a:gd name="connsiteY4" fmla="*/ 739596 h 1409143"/>
                    <a:gd name="connsiteX5" fmla="*/ 1330036 w 2191255"/>
                    <a:gd name="connsiteY5" fmla="*/ 1334035 h 1409143"/>
                    <a:gd name="connsiteX6" fmla="*/ 726532 w 2191255"/>
                    <a:gd name="connsiteY6" fmla="*/ 1334035 h 1409143"/>
                    <a:gd name="connsiteX7" fmla="*/ 683949 w 2191255"/>
                    <a:gd name="connsiteY7" fmla="*/ 713871 h 1409143"/>
                    <a:gd name="connsiteX8" fmla="*/ 0 w 2191255"/>
                    <a:gd name="connsiteY8" fmla="*/ 52991 h 1409143"/>
                    <a:gd name="connsiteX0" fmla="*/ 0 w 2221769"/>
                    <a:gd name="connsiteY0" fmla="*/ 52991 h 1409143"/>
                    <a:gd name="connsiteX1" fmla="*/ 331924 w 2221769"/>
                    <a:gd name="connsiteY1" fmla="*/ 0 h 1409143"/>
                    <a:gd name="connsiteX2" fmla="*/ 1094971 w 2221769"/>
                    <a:gd name="connsiteY2" fmla="*/ 428581 h 1409143"/>
                    <a:gd name="connsiteX3" fmla="*/ 1949569 w 2221769"/>
                    <a:gd name="connsiteY3" fmla="*/ 38588 h 1409143"/>
                    <a:gd name="connsiteX4" fmla="*/ 2184253 w 2221769"/>
                    <a:gd name="connsiteY4" fmla="*/ 96469 h 1409143"/>
                    <a:gd name="connsiteX5" fmla="*/ 1362858 w 2221769"/>
                    <a:gd name="connsiteY5" fmla="*/ 739596 h 1409143"/>
                    <a:gd name="connsiteX6" fmla="*/ 1330036 w 2221769"/>
                    <a:gd name="connsiteY6" fmla="*/ 1334035 h 1409143"/>
                    <a:gd name="connsiteX7" fmla="*/ 726532 w 2221769"/>
                    <a:gd name="connsiteY7" fmla="*/ 1334035 h 1409143"/>
                    <a:gd name="connsiteX8" fmla="*/ 683949 w 2221769"/>
                    <a:gd name="connsiteY8" fmla="*/ 713871 h 1409143"/>
                    <a:gd name="connsiteX9" fmla="*/ 0 w 2221769"/>
                    <a:gd name="connsiteY9" fmla="*/ 52991 h 1409143"/>
                    <a:gd name="connsiteX0" fmla="*/ 0 w 2215676"/>
                    <a:gd name="connsiteY0" fmla="*/ 52991 h 1409143"/>
                    <a:gd name="connsiteX1" fmla="*/ 331924 w 2215676"/>
                    <a:gd name="connsiteY1" fmla="*/ 0 h 1409143"/>
                    <a:gd name="connsiteX2" fmla="*/ 1094971 w 2215676"/>
                    <a:gd name="connsiteY2" fmla="*/ 428581 h 1409143"/>
                    <a:gd name="connsiteX3" fmla="*/ 1949569 w 2215676"/>
                    <a:gd name="connsiteY3" fmla="*/ 38588 h 1409143"/>
                    <a:gd name="connsiteX4" fmla="*/ 2184253 w 2215676"/>
                    <a:gd name="connsiteY4" fmla="*/ 96469 h 1409143"/>
                    <a:gd name="connsiteX5" fmla="*/ 1362858 w 2215676"/>
                    <a:gd name="connsiteY5" fmla="*/ 739596 h 1409143"/>
                    <a:gd name="connsiteX6" fmla="*/ 1330036 w 2215676"/>
                    <a:gd name="connsiteY6" fmla="*/ 1334035 h 1409143"/>
                    <a:gd name="connsiteX7" fmla="*/ 726532 w 2215676"/>
                    <a:gd name="connsiteY7" fmla="*/ 1334035 h 1409143"/>
                    <a:gd name="connsiteX8" fmla="*/ 683949 w 2215676"/>
                    <a:gd name="connsiteY8" fmla="*/ 713871 h 1409143"/>
                    <a:gd name="connsiteX9" fmla="*/ 0 w 2215676"/>
                    <a:gd name="connsiteY9" fmla="*/ 52991 h 1409143"/>
                    <a:gd name="connsiteX0" fmla="*/ 0 w 2215676"/>
                    <a:gd name="connsiteY0" fmla="*/ 52991 h 1409143"/>
                    <a:gd name="connsiteX1" fmla="*/ 331924 w 2215676"/>
                    <a:gd name="connsiteY1" fmla="*/ 0 h 1409143"/>
                    <a:gd name="connsiteX2" fmla="*/ 1094971 w 2215676"/>
                    <a:gd name="connsiteY2" fmla="*/ 428581 h 1409143"/>
                    <a:gd name="connsiteX3" fmla="*/ 1949569 w 2215676"/>
                    <a:gd name="connsiteY3" fmla="*/ 38588 h 1409143"/>
                    <a:gd name="connsiteX4" fmla="*/ 2184253 w 2215676"/>
                    <a:gd name="connsiteY4" fmla="*/ 96469 h 1409143"/>
                    <a:gd name="connsiteX5" fmla="*/ 1362858 w 2215676"/>
                    <a:gd name="connsiteY5" fmla="*/ 739596 h 1409143"/>
                    <a:gd name="connsiteX6" fmla="*/ 1330036 w 2215676"/>
                    <a:gd name="connsiteY6" fmla="*/ 1334035 h 1409143"/>
                    <a:gd name="connsiteX7" fmla="*/ 726532 w 2215676"/>
                    <a:gd name="connsiteY7" fmla="*/ 1334035 h 1409143"/>
                    <a:gd name="connsiteX8" fmla="*/ 683949 w 2215676"/>
                    <a:gd name="connsiteY8" fmla="*/ 713871 h 1409143"/>
                    <a:gd name="connsiteX9" fmla="*/ 0 w 2215676"/>
                    <a:gd name="connsiteY9" fmla="*/ 52991 h 1409143"/>
                    <a:gd name="connsiteX0" fmla="*/ 0 w 2191256"/>
                    <a:gd name="connsiteY0" fmla="*/ 52991 h 1409143"/>
                    <a:gd name="connsiteX1" fmla="*/ 331924 w 2191256"/>
                    <a:gd name="connsiteY1" fmla="*/ 0 h 1409143"/>
                    <a:gd name="connsiteX2" fmla="*/ 1094971 w 2191256"/>
                    <a:gd name="connsiteY2" fmla="*/ 428581 h 1409143"/>
                    <a:gd name="connsiteX3" fmla="*/ 1949569 w 2191256"/>
                    <a:gd name="connsiteY3" fmla="*/ 38588 h 1409143"/>
                    <a:gd name="connsiteX4" fmla="*/ 2184253 w 2191256"/>
                    <a:gd name="connsiteY4" fmla="*/ 96469 h 1409143"/>
                    <a:gd name="connsiteX5" fmla="*/ 1362858 w 2191256"/>
                    <a:gd name="connsiteY5" fmla="*/ 739596 h 1409143"/>
                    <a:gd name="connsiteX6" fmla="*/ 1330036 w 2191256"/>
                    <a:gd name="connsiteY6" fmla="*/ 1334035 h 1409143"/>
                    <a:gd name="connsiteX7" fmla="*/ 726532 w 2191256"/>
                    <a:gd name="connsiteY7" fmla="*/ 1334035 h 1409143"/>
                    <a:gd name="connsiteX8" fmla="*/ 683949 w 2191256"/>
                    <a:gd name="connsiteY8" fmla="*/ 713871 h 1409143"/>
                    <a:gd name="connsiteX9" fmla="*/ 0 w 2191256"/>
                    <a:gd name="connsiteY9" fmla="*/ 52991 h 1409143"/>
                    <a:gd name="connsiteX0" fmla="*/ 0 w 2184254"/>
                    <a:gd name="connsiteY0" fmla="*/ 52991 h 1409143"/>
                    <a:gd name="connsiteX1" fmla="*/ 331924 w 2184254"/>
                    <a:gd name="connsiteY1" fmla="*/ 0 h 1409143"/>
                    <a:gd name="connsiteX2" fmla="*/ 1094971 w 2184254"/>
                    <a:gd name="connsiteY2" fmla="*/ 428581 h 1409143"/>
                    <a:gd name="connsiteX3" fmla="*/ 1949569 w 2184254"/>
                    <a:gd name="connsiteY3" fmla="*/ 38588 h 1409143"/>
                    <a:gd name="connsiteX4" fmla="*/ 2184253 w 2184254"/>
                    <a:gd name="connsiteY4" fmla="*/ 96469 h 1409143"/>
                    <a:gd name="connsiteX5" fmla="*/ 1362858 w 2184254"/>
                    <a:gd name="connsiteY5" fmla="*/ 739596 h 1409143"/>
                    <a:gd name="connsiteX6" fmla="*/ 1330036 w 2184254"/>
                    <a:gd name="connsiteY6" fmla="*/ 1334035 h 1409143"/>
                    <a:gd name="connsiteX7" fmla="*/ 726532 w 2184254"/>
                    <a:gd name="connsiteY7" fmla="*/ 1334035 h 1409143"/>
                    <a:gd name="connsiteX8" fmla="*/ 683949 w 2184254"/>
                    <a:gd name="connsiteY8" fmla="*/ 713871 h 1409143"/>
                    <a:gd name="connsiteX9" fmla="*/ 0 w 2184254"/>
                    <a:gd name="connsiteY9" fmla="*/ 52991 h 1409143"/>
                    <a:gd name="connsiteX0" fmla="*/ 0 w 2184252"/>
                    <a:gd name="connsiteY0" fmla="*/ 52991 h 1409143"/>
                    <a:gd name="connsiteX1" fmla="*/ 331924 w 2184252"/>
                    <a:gd name="connsiteY1" fmla="*/ 0 h 1409143"/>
                    <a:gd name="connsiteX2" fmla="*/ 1061445 w 2184252"/>
                    <a:gd name="connsiteY2" fmla="*/ 547559 h 1409143"/>
                    <a:gd name="connsiteX3" fmla="*/ 1949569 w 2184252"/>
                    <a:gd name="connsiteY3" fmla="*/ 38588 h 1409143"/>
                    <a:gd name="connsiteX4" fmla="*/ 2184253 w 2184252"/>
                    <a:gd name="connsiteY4" fmla="*/ 96469 h 1409143"/>
                    <a:gd name="connsiteX5" fmla="*/ 1362858 w 2184252"/>
                    <a:gd name="connsiteY5" fmla="*/ 739596 h 1409143"/>
                    <a:gd name="connsiteX6" fmla="*/ 1330036 w 2184252"/>
                    <a:gd name="connsiteY6" fmla="*/ 1334035 h 1409143"/>
                    <a:gd name="connsiteX7" fmla="*/ 726532 w 2184252"/>
                    <a:gd name="connsiteY7" fmla="*/ 1334035 h 1409143"/>
                    <a:gd name="connsiteX8" fmla="*/ 683949 w 2184252"/>
                    <a:gd name="connsiteY8" fmla="*/ 713871 h 1409143"/>
                    <a:gd name="connsiteX9" fmla="*/ 0 w 2184252"/>
                    <a:gd name="connsiteY9" fmla="*/ 52991 h 1409143"/>
                    <a:gd name="connsiteX0" fmla="*/ 0 w 2184254"/>
                    <a:gd name="connsiteY0" fmla="*/ 52991 h 1378154"/>
                    <a:gd name="connsiteX1" fmla="*/ 331924 w 2184254"/>
                    <a:gd name="connsiteY1" fmla="*/ 0 h 1378154"/>
                    <a:gd name="connsiteX2" fmla="*/ 1061445 w 2184254"/>
                    <a:gd name="connsiteY2" fmla="*/ 547559 h 1378154"/>
                    <a:gd name="connsiteX3" fmla="*/ 1949569 w 2184254"/>
                    <a:gd name="connsiteY3" fmla="*/ 38588 h 1378154"/>
                    <a:gd name="connsiteX4" fmla="*/ 2184253 w 2184254"/>
                    <a:gd name="connsiteY4" fmla="*/ 96469 h 1378154"/>
                    <a:gd name="connsiteX5" fmla="*/ 1362858 w 2184254"/>
                    <a:gd name="connsiteY5" fmla="*/ 739596 h 1378154"/>
                    <a:gd name="connsiteX6" fmla="*/ 1061826 w 2184254"/>
                    <a:gd name="connsiteY6" fmla="*/ 1221488 h 1378154"/>
                    <a:gd name="connsiteX7" fmla="*/ 726532 w 2184254"/>
                    <a:gd name="connsiteY7" fmla="*/ 1334035 h 1378154"/>
                    <a:gd name="connsiteX8" fmla="*/ 683949 w 2184254"/>
                    <a:gd name="connsiteY8" fmla="*/ 713871 h 1378154"/>
                    <a:gd name="connsiteX9" fmla="*/ 0 w 2184254"/>
                    <a:gd name="connsiteY9" fmla="*/ 52991 h 1378154"/>
                    <a:gd name="connsiteX0" fmla="*/ 0 w 2184252"/>
                    <a:gd name="connsiteY0" fmla="*/ 52991 h 1262160"/>
                    <a:gd name="connsiteX1" fmla="*/ 331924 w 2184252"/>
                    <a:gd name="connsiteY1" fmla="*/ 0 h 1262160"/>
                    <a:gd name="connsiteX2" fmla="*/ 1061445 w 2184252"/>
                    <a:gd name="connsiteY2" fmla="*/ 547559 h 1262160"/>
                    <a:gd name="connsiteX3" fmla="*/ 1949569 w 2184252"/>
                    <a:gd name="connsiteY3" fmla="*/ 38588 h 1262160"/>
                    <a:gd name="connsiteX4" fmla="*/ 2184253 w 2184252"/>
                    <a:gd name="connsiteY4" fmla="*/ 96469 h 1262160"/>
                    <a:gd name="connsiteX5" fmla="*/ 1362858 w 2184252"/>
                    <a:gd name="connsiteY5" fmla="*/ 739596 h 1262160"/>
                    <a:gd name="connsiteX6" fmla="*/ 1061826 w 2184252"/>
                    <a:gd name="connsiteY6" fmla="*/ 1221488 h 1262160"/>
                    <a:gd name="connsiteX7" fmla="*/ 818729 w 2184252"/>
                    <a:gd name="connsiteY7" fmla="*/ 1141097 h 1262160"/>
                    <a:gd name="connsiteX8" fmla="*/ 683949 w 2184252"/>
                    <a:gd name="connsiteY8" fmla="*/ 713871 h 1262160"/>
                    <a:gd name="connsiteX9" fmla="*/ 0 w 2184252"/>
                    <a:gd name="connsiteY9" fmla="*/ 52991 h 1262160"/>
                    <a:gd name="connsiteX0" fmla="*/ 0 w 2184254"/>
                    <a:gd name="connsiteY0" fmla="*/ 52991 h 1141155"/>
                    <a:gd name="connsiteX1" fmla="*/ 331924 w 2184254"/>
                    <a:gd name="connsiteY1" fmla="*/ 0 h 1141155"/>
                    <a:gd name="connsiteX2" fmla="*/ 1061445 w 2184254"/>
                    <a:gd name="connsiteY2" fmla="*/ 547559 h 1141155"/>
                    <a:gd name="connsiteX3" fmla="*/ 1949569 w 2184254"/>
                    <a:gd name="connsiteY3" fmla="*/ 38588 h 1141155"/>
                    <a:gd name="connsiteX4" fmla="*/ 2184253 w 2184254"/>
                    <a:gd name="connsiteY4" fmla="*/ 96469 h 1141155"/>
                    <a:gd name="connsiteX5" fmla="*/ 1362858 w 2184254"/>
                    <a:gd name="connsiteY5" fmla="*/ 739596 h 1141155"/>
                    <a:gd name="connsiteX6" fmla="*/ 818729 w 2184254"/>
                    <a:gd name="connsiteY6" fmla="*/ 1141097 h 1141155"/>
                    <a:gd name="connsiteX7" fmla="*/ 683949 w 2184254"/>
                    <a:gd name="connsiteY7" fmla="*/ 713871 h 1141155"/>
                    <a:gd name="connsiteX8" fmla="*/ 0 w 2184254"/>
                    <a:gd name="connsiteY8" fmla="*/ 52991 h 1141155"/>
                    <a:gd name="connsiteX0" fmla="*/ 0 w 2184252"/>
                    <a:gd name="connsiteY0" fmla="*/ 52991 h 1305128"/>
                    <a:gd name="connsiteX1" fmla="*/ 331924 w 2184252"/>
                    <a:gd name="connsiteY1" fmla="*/ 0 h 1305128"/>
                    <a:gd name="connsiteX2" fmla="*/ 1061445 w 2184252"/>
                    <a:gd name="connsiteY2" fmla="*/ 547559 h 1305128"/>
                    <a:gd name="connsiteX3" fmla="*/ 1949569 w 2184252"/>
                    <a:gd name="connsiteY3" fmla="*/ 38588 h 1305128"/>
                    <a:gd name="connsiteX4" fmla="*/ 2184253 w 2184252"/>
                    <a:gd name="connsiteY4" fmla="*/ 96469 h 1305128"/>
                    <a:gd name="connsiteX5" fmla="*/ 1362858 w 2184252"/>
                    <a:gd name="connsiteY5" fmla="*/ 739596 h 1305128"/>
                    <a:gd name="connsiteX6" fmla="*/ 944453 w 2184252"/>
                    <a:gd name="connsiteY6" fmla="*/ 1305094 h 1305128"/>
                    <a:gd name="connsiteX7" fmla="*/ 683949 w 2184252"/>
                    <a:gd name="connsiteY7" fmla="*/ 713871 h 1305128"/>
                    <a:gd name="connsiteX8" fmla="*/ 0 w 2184252"/>
                    <a:gd name="connsiteY8" fmla="*/ 52991 h 1305128"/>
                    <a:gd name="connsiteX0" fmla="*/ 0 w 2184254"/>
                    <a:gd name="connsiteY0" fmla="*/ 52991 h 1367901"/>
                    <a:gd name="connsiteX1" fmla="*/ 331924 w 2184254"/>
                    <a:gd name="connsiteY1" fmla="*/ 0 h 1367901"/>
                    <a:gd name="connsiteX2" fmla="*/ 1061445 w 2184254"/>
                    <a:gd name="connsiteY2" fmla="*/ 547559 h 1367901"/>
                    <a:gd name="connsiteX3" fmla="*/ 1949569 w 2184254"/>
                    <a:gd name="connsiteY3" fmla="*/ 38588 h 1367901"/>
                    <a:gd name="connsiteX4" fmla="*/ 2184253 w 2184254"/>
                    <a:gd name="connsiteY4" fmla="*/ 96469 h 1367901"/>
                    <a:gd name="connsiteX5" fmla="*/ 1362858 w 2184254"/>
                    <a:gd name="connsiteY5" fmla="*/ 739596 h 1367901"/>
                    <a:gd name="connsiteX6" fmla="*/ 1304191 w 2184254"/>
                    <a:gd name="connsiteY6" fmla="*/ 1305550 h 1367901"/>
                    <a:gd name="connsiteX7" fmla="*/ 944453 w 2184254"/>
                    <a:gd name="connsiteY7" fmla="*/ 1305094 h 1367901"/>
                    <a:gd name="connsiteX8" fmla="*/ 683949 w 2184254"/>
                    <a:gd name="connsiteY8" fmla="*/ 713871 h 1367901"/>
                    <a:gd name="connsiteX9" fmla="*/ 0 w 2184254"/>
                    <a:gd name="connsiteY9" fmla="*/ 52991 h 1367901"/>
                    <a:gd name="connsiteX0" fmla="*/ 0 w 2184252"/>
                    <a:gd name="connsiteY0" fmla="*/ 52991 h 1380906"/>
                    <a:gd name="connsiteX1" fmla="*/ 331924 w 2184252"/>
                    <a:gd name="connsiteY1" fmla="*/ 0 h 1380906"/>
                    <a:gd name="connsiteX2" fmla="*/ 1061445 w 2184252"/>
                    <a:gd name="connsiteY2" fmla="*/ 547559 h 1380906"/>
                    <a:gd name="connsiteX3" fmla="*/ 1949569 w 2184252"/>
                    <a:gd name="connsiteY3" fmla="*/ 38588 h 1380906"/>
                    <a:gd name="connsiteX4" fmla="*/ 2184253 w 2184252"/>
                    <a:gd name="connsiteY4" fmla="*/ 96469 h 1380906"/>
                    <a:gd name="connsiteX5" fmla="*/ 1362858 w 2184252"/>
                    <a:gd name="connsiteY5" fmla="*/ 739596 h 1380906"/>
                    <a:gd name="connsiteX6" fmla="*/ 1304191 w 2184252"/>
                    <a:gd name="connsiteY6" fmla="*/ 1305550 h 1380906"/>
                    <a:gd name="connsiteX7" fmla="*/ 726532 w 2184252"/>
                    <a:gd name="connsiteY7" fmla="*/ 1330819 h 1380906"/>
                    <a:gd name="connsiteX8" fmla="*/ 683949 w 2184252"/>
                    <a:gd name="connsiteY8" fmla="*/ 713871 h 1380906"/>
                    <a:gd name="connsiteX9" fmla="*/ 0 w 2184252"/>
                    <a:gd name="connsiteY9" fmla="*/ 52991 h 1380906"/>
                    <a:gd name="connsiteX0" fmla="*/ 0 w 2184254"/>
                    <a:gd name="connsiteY0" fmla="*/ 52991 h 1380906"/>
                    <a:gd name="connsiteX1" fmla="*/ 331924 w 2184254"/>
                    <a:gd name="connsiteY1" fmla="*/ 0 h 1380906"/>
                    <a:gd name="connsiteX2" fmla="*/ 1044682 w 2184254"/>
                    <a:gd name="connsiteY2" fmla="*/ 492893 h 1380906"/>
                    <a:gd name="connsiteX3" fmla="*/ 1949569 w 2184254"/>
                    <a:gd name="connsiteY3" fmla="*/ 38588 h 1380906"/>
                    <a:gd name="connsiteX4" fmla="*/ 2184253 w 2184254"/>
                    <a:gd name="connsiteY4" fmla="*/ 96469 h 1380906"/>
                    <a:gd name="connsiteX5" fmla="*/ 1362858 w 2184254"/>
                    <a:gd name="connsiteY5" fmla="*/ 739596 h 1380906"/>
                    <a:gd name="connsiteX6" fmla="*/ 1304191 w 2184254"/>
                    <a:gd name="connsiteY6" fmla="*/ 1305550 h 1380906"/>
                    <a:gd name="connsiteX7" fmla="*/ 726532 w 2184254"/>
                    <a:gd name="connsiteY7" fmla="*/ 1330819 h 1380906"/>
                    <a:gd name="connsiteX8" fmla="*/ 683949 w 2184254"/>
                    <a:gd name="connsiteY8" fmla="*/ 713871 h 1380906"/>
                    <a:gd name="connsiteX9" fmla="*/ 0 w 2184254"/>
                    <a:gd name="connsiteY9" fmla="*/ 52991 h 1380906"/>
                    <a:gd name="connsiteX0" fmla="*/ 0 w 2184252"/>
                    <a:gd name="connsiteY0" fmla="*/ 52991 h 1380906"/>
                    <a:gd name="connsiteX1" fmla="*/ 331924 w 2184252"/>
                    <a:gd name="connsiteY1" fmla="*/ 0 h 1380906"/>
                    <a:gd name="connsiteX2" fmla="*/ 1044682 w 2184252"/>
                    <a:gd name="connsiteY2" fmla="*/ 492893 h 1380906"/>
                    <a:gd name="connsiteX3" fmla="*/ 1949569 w 2184252"/>
                    <a:gd name="connsiteY3" fmla="*/ 38588 h 1380906"/>
                    <a:gd name="connsiteX4" fmla="*/ 2184253 w 2184252"/>
                    <a:gd name="connsiteY4" fmla="*/ 96469 h 1380906"/>
                    <a:gd name="connsiteX5" fmla="*/ 1362859 w 2184252"/>
                    <a:gd name="connsiteY5" fmla="*/ 675283 h 1380906"/>
                    <a:gd name="connsiteX6" fmla="*/ 1304191 w 2184252"/>
                    <a:gd name="connsiteY6" fmla="*/ 1305550 h 1380906"/>
                    <a:gd name="connsiteX7" fmla="*/ 726532 w 2184252"/>
                    <a:gd name="connsiteY7" fmla="*/ 1330819 h 1380906"/>
                    <a:gd name="connsiteX8" fmla="*/ 683949 w 2184252"/>
                    <a:gd name="connsiteY8" fmla="*/ 713871 h 1380906"/>
                    <a:gd name="connsiteX9" fmla="*/ 0 w 2184252"/>
                    <a:gd name="connsiteY9" fmla="*/ 52991 h 1380906"/>
                    <a:gd name="connsiteX0" fmla="*/ 0 w 2184254"/>
                    <a:gd name="connsiteY0" fmla="*/ 52991 h 1319002"/>
                    <a:gd name="connsiteX1" fmla="*/ 331924 w 2184254"/>
                    <a:gd name="connsiteY1" fmla="*/ 0 h 1319002"/>
                    <a:gd name="connsiteX2" fmla="*/ 1044682 w 2184254"/>
                    <a:gd name="connsiteY2" fmla="*/ 492893 h 1319002"/>
                    <a:gd name="connsiteX3" fmla="*/ 1949569 w 2184254"/>
                    <a:gd name="connsiteY3" fmla="*/ 38588 h 1319002"/>
                    <a:gd name="connsiteX4" fmla="*/ 2184253 w 2184254"/>
                    <a:gd name="connsiteY4" fmla="*/ 96469 h 1319002"/>
                    <a:gd name="connsiteX5" fmla="*/ 1362859 w 2184254"/>
                    <a:gd name="connsiteY5" fmla="*/ 675283 h 1319002"/>
                    <a:gd name="connsiteX6" fmla="*/ 1304191 w 2184254"/>
                    <a:gd name="connsiteY6" fmla="*/ 1305550 h 1319002"/>
                    <a:gd name="connsiteX7" fmla="*/ 786879 w 2184254"/>
                    <a:gd name="connsiteY7" fmla="*/ 898637 h 1319002"/>
                    <a:gd name="connsiteX8" fmla="*/ 683949 w 2184254"/>
                    <a:gd name="connsiteY8" fmla="*/ 713871 h 1319002"/>
                    <a:gd name="connsiteX9" fmla="*/ 0 w 2184254"/>
                    <a:gd name="connsiteY9" fmla="*/ 52991 h 1319002"/>
                    <a:gd name="connsiteX0" fmla="*/ 0 w 2184252"/>
                    <a:gd name="connsiteY0" fmla="*/ 52991 h 931053"/>
                    <a:gd name="connsiteX1" fmla="*/ 331924 w 2184252"/>
                    <a:gd name="connsiteY1" fmla="*/ 0 h 931053"/>
                    <a:gd name="connsiteX2" fmla="*/ 1044682 w 2184252"/>
                    <a:gd name="connsiteY2" fmla="*/ 492893 h 931053"/>
                    <a:gd name="connsiteX3" fmla="*/ 1949569 w 2184252"/>
                    <a:gd name="connsiteY3" fmla="*/ 38588 h 931053"/>
                    <a:gd name="connsiteX4" fmla="*/ 2184253 w 2184252"/>
                    <a:gd name="connsiteY4" fmla="*/ 96469 h 931053"/>
                    <a:gd name="connsiteX5" fmla="*/ 1362859 w 2184252"/>
                    <a:gd name="connsiteY5" fmla="*/ 675283 h 931053"/>
                    <a:gd name="connsiteX6" fmla="*/ 1203612 w 2184252"/>
                    <a:gd name="connsiteY6" fmla="*/ 819345 h 931053"/>
                    <a:gd name="connsiteX7" fmla="*/ 786879 w 2184252"/>
                    <a:gd name="connsiteY7" fmla="*/ 898637 h 931053"/>
                    <a:gd name="connsiteX8" fmla="*/ 683949 w 2184252"/>
                    <a:gd name="connsiteY8" fmla="*/ 713871 h 931053"/>
                    <a:gd name="connsiteX9" fmla="*/ 0 w 2184252"/>
                    <a:gd name="connsiteY9" fmla="*/ 52991 h 931053"/>
                    <a:gd name="connsiteX0" fmla="*/ 0 w 2184254"/>
                    <a:gd name="connsiteY0" fmla="*/ 52991 h 876284"/>
                    <a:gd name="connsiteX1" fmla="*/ 331924 w 2184254"/>
                    <a:gd name="connsiteY1" fmla="*/ 0 h 876284"/>
                    <a:gd name="connsiteX2" fmla="*/ 1044682 w 2184254"/>
                    <a:gd name="connsiteY2" fmla="*/ 492893 h 876284"/>
                    <a:gd name="connsiteX3" fmla="*/ 1949569 w 2184254"/>
                    <a:gd name="connsiteY3" fmla="*/ 38588 h 876284"/>
                    <a:gd name="connsiteX4" fmla="*/ 2184253 w 2184254"/>
                    <a:gd name="connsiteY4" fmla="*/ 96469 h 876284"/>
                    <a:gd name="connsiteX5" fmla="*/ 1362859 w 2184254"/>
                    <a:gd name="connsiteY5" fmla="*/ 675283 h 876284"/>
                    <a:gd name="connsiteX6" fmla="*/ 1203612 w 2184254"/>
                    <a:gd name="connsiteY6" fmla="*/ 819345 h 876284"/>
                    <a:gd name="connsiteX7" fmla="*/ 827110 w 2184254"/>
                    <a:gd name="connsiteY7" fmla="*/ 806027 h 876284"/>
                    <a:gd name="connsiteX8" fmla="*/ 683949 w 2184254"/>
                    <a:gd name="connsiteY8" fmla="*/ 713871 h 876284"/>
                    <a:gd name="connsiteX9" fmla="*/ 0 w 2184254"/>
                    <a:gd name="connsiteY9" fmla="*/ 52991 h 876284"/>
                    <a:gd name="connsiteX0" fmla="*/ 0 w 2184252"/>
                    <a:gd name="connsiteY0" fmla="*/ 52991 h 823600"/>
                    <a:gd name="connsiteX1" fmla="*/ 331924 w 2184252"/>
                    <a:gd name="connsiteY1" fmla="*/ 0 h 823600"/>
                    <a:gd name="connsiteX2" fmla="*/ 1044682 w 2184252"/>
                    <a:gd name="connsiteY2" fmla="*/ 492893 h 823600"/>
                    <a:gd name="connsiteX3" fmla="*/ 1949569 w 2184252"/>
                    <a:gd name="connsiteY3" fmla="*/ 38588 h 823600"/>
                    <a:gd name="connsiteX4" fmla="*/ 2184253 w 2184252"/>
                    <a:gd name="connsiteY4" fmla="*/ 96469 h 823600"/>
                    <a:gd name="connsiteX5" fmla="*/ 1362859 w 2184252"/>
                    <a:gd name="connsiteY5" fmla="*/ 675283 h 823600"/>
                    <a:gd name="connsiteX6" fmla="*/ 1203612 w 2184252"/>
                    <a:gd name="connsiteY6" fmla="*/ 819345 h 823600"/>
                    <a:gd name="connsiteX7" fmla="*/ 683949 w 2184252"/>
                    <a:gd name="connsiteY7" fmla="*/ 713871 h 823600"/>
                    <a:gd name="connsiteX8" fmla="*/ 0 w 2184252"/>
                    <a:gd name="connsiteY8" fmla="*/ 52991 h 823600"/>
                    <a:gd name="connsiteX0" fmla="*/ 0 w 2184254"/>
                    <a:gd name="connsiteY0" fmla="*/ 52991 h 823600"/>
                    <a:gd name="connsiteX1" fmla="*/ 331924 w 2184254"/>
                    <a:gd name="connsiteY1" fmla="*/ 0 h 823600"/>
                    <a:gd name="connsiteX2" fmla="*/ 1044682 w 2184254"/>
                    <a:gd name="connsiteY2" fmla="*/ 492893 h 823600"/>
                    <a:gd name="connsiteX3" fmla="*/ 1949569 w 2184254"/>
                    <a:gd name="connsiteY3" fmla="*/ 38588 h 823600"/>
                    <a:gd name="connsiteX4" fmla="*/ 2184253 w 2184254"/>
                    <a:gd name="connsiteY4" fmla="*/ 96469 h 823600"/>
                    <a:gd name="connsiteX5" fmla="*/ 1362859 w 2184254"/>
                    <a:gd name="connsiteY5" fmla="*/ 675283 h 823600"/>
                    <a:gd name="connsiteX6" fmla="*/ 1042685 w 2184254"/>
                    <a:gd name="connsiteY6" fmla="*/ 819345 h 823600"/>
                    <a:gd name="connsiteX7" fmla="*/ 683949 w 2184254"/>
                    <a:gd name="connsiteY7" fmla="*/ 713871 h 823600"/>
                    <a:gd name="connsiteX8" fmla="*/ 0 w 2184254"/>
                    <a:gd name="connsiteY8" fmla="*/ 52991 h 823600"/>
                    <a:gd name="connsiteX0" fmla="*/ 360048 w 1860353"/>
                    <a:gd name="connsiteY0" fmla="*/ 713871 h 823600"/>
                    <a:gd name="connsiteX1" fmla="*/ 8023 w 1860353"/>
                    <a:gd name="connsiteY1" fmla="*/ 0 h 823600"/>
                    <a:gd name="connsiteX2" fmla="*/ 720781 w 1860353"/>
                    <a:gd name="connsiteY2" fmla="*/ 492893 h 823600"/>
                    <a:gd name="connsiteX3" fmla="*/ 1625668 w 1860353"/>
                    <a:gd name="connsiteY3" fmla="*/ 38588 h 823600"/>
                    <a:gd name="connsiteX4" fmla="*/ 1860352 w 1860353"/>
                    <a:gd name="connsiteY4" fmla="*/ 96469 h 823600"/>
                    <a:gd name="connsiteX5" fmla="*/ 1038958 w 1860353"/>
                    <a:gd name="connsiteY5" fmla="*/ 675283 h 823600"/>
                    <a:gd name="connsiteX6" fmla="*/ 718784 w 1860353"/>
                    <a:gd name="connsiteY6" fmla="*/ 819345 h 823600"/>
                    <a:gd name="connsiteX7" fmla="*/ 360048 w 1860353"/>
                    <a:gd name="connsiteY7" fmla="*/ 713871 h 823600"/>
                    <a:gd name="connsiteX0" fmla="*/ 0 w 1500305"/>
                    <a:gd name="connsiteY0" fmla="*/ 675283 h 785012"/>
                    <a:gd name="connsiteX1" fmla="*/ 360733 w 1500305"/>
                    <a:gd name="connsiteY1" fmla="*/ 454305 h 785012"/>
                    <a:gd name="connsiteX2" fmla="*/ 1265620 w 1500305"/>
                    <a:gd name="connsiteY2" fmla="*/ 0 h 785012"/>
                    <a:gd name="connsiteX3" fmla="*/ 1500304 w 1500305"/>
                    <a:gd name="connsiteY3" fmla="*/ 57881 h 785012"/>
                    <a:gd name="connsiteX4" fmla="*/ 678910 w 1500305"/>
                    <a:gd name="connsiteY4" fmla="*/ 636695 h 785012"/>
                    <a:gd name="connsiteX5" fmla="*/ 358736 w 1500305"/>
                    <a:gd name="connsiteY5" fmla="*/ 780757 h 785012"/>
                    <a:gd name="connsiteX6" fmla="*/ 0 w 1500305"/>
                    <a:gd name="connsiteY6" fmla="*/ 675283 h 785012"/>
                    <a:gd name="connsiteX0" fmla="*/ 0 w 1500305"/>
                    <a:gd name="connsiteY0" fmla="*/ 714648 h 824377"/>
                    <a:gd name="connsiteX1" fmla="*/ 1265620 w 1500305"/>
                    <a:gd name="connsiteY1" fmla="*/ 39365 h 824377"/>
                    <a:gd name="connsiteX2" fmla="*/ 1500304 w 1500305"/>
                    <a:gd name="connsiteY2" fmla="*/ 97246 h 824377"/>
                    <a:gd name="connsiteX3" fmla="*/ 678910 w 1500305"/>
                    <a:gd name="connsiteY3" fmla="*/ 676060 h 824377"/>
                    <a:gd name="connsiteX4" fmla="*/ 358736 w 1500305"/>
                    <a:gd name="connsiteY4" fmla="*/ 820122 h 824377"/>
                    <a:gd name="connsiteX5" fmla="*/ 0 w 1500305"/>
                    <a:gd name="connsiteY5" fmla="*/ 714648 h 824377"/>
                    <a:gd name="connsiteX0" fmla="*/ 23149 w 1164718"/>
                    <a:gd name="connsiteY0" fmla="*/ 827783 h 876584"/>
                    <a:gd name="connsiteX1" fmla="*/ 930033 w 1164718"/>
                    <a:gd name="connsiteY1" fmla="*/ 47026 h 876584"/>
                    <a:gd name="connsiteX2" fmla="*/ 1164717 w 1164718"/>
                    <a:gd name="connsiteY2" fmla="*/ 104907 h 876584"/>
                    <a:gd name="connsiteX3" fmla="*/ 343323 w 1164718"/>
                    <a:gd name="connsiteY3" fmla="*/ 683721 h 876584"/>
                    <a:gd name="connsiteX4" fmla="*/ 23149 w 1164718"/>
                    <a:gd name="connsiteY4" fmla="*/ 827783 h 876584"/>
                    <a:gd name="connsiteX0" fmla="*/ 2220 w 823615"/>
                    <a:gd name="connsiteY0" fmla="*/ 673270 h 673270"/>
                    <a:gd name="connsiteX1" fmla="*/ 588930 w 823615"/>
                    <a:gd name="connsiteY1" fmla="*/ 36575 h 673270"/>
                    <a:gd name="connsiteX2" fmla="*/ 823614 w 823615"/>
                    <a:gd name="connsiteY2" fmla="*/ 94456 h 673270"/>
                    <a:gd name="connsiteX3" fmla="*/ 2220 w 823615"/>
                    <a:gd name="connsiteY3" fmla="*/ 673270 h 673270"/>
                    <a:gd name="connsiteX0" fmla="*/ 3046 w 655901"/>
                    <a:gd name="connsiteY0" fmla="*/ 484443 h 484443"/>
                    <a:gd name="connsiteX1" fmla="*/ 421216 w 655901"/>
                    <a:gd name="connsiteY1" fmla="*/ 23950 h 484443"/>
                    <a:gd name="connsiteX2" fmla="*/ 655900 w 655901"/>
                    <a:gd name="connsiteY2" fmla="*/ 81831 h 484443"/>
                    <a:gd name="connsiteX3" fmla="*/ 3046 w 655901"/>
                    <a:gd name="connsiteY3" fmla="*/ 484443 h 484443"/>
                    <a:gd name="connsiteX0" fmla="*/ 3046 w 655901"/>
                    <a:gd name="connsiteY0" fmla="*/ 484443 h 484443"/>
                    <a:gd name="connsiteX1" fmla="*/ 421216 w 655901"/>
                    <a:gd name="connsiteY1" fmla="*/ 23950 h 484443"/>
                    <a:gd name="connsiteX2" fmla="*/ 655900 w 655901"/>
                    <a:gd name="connsiteY2" fmla="*/ 81831 h 484443"/>
                    <a:gd name="connsiteX3" fmla="*/ 3046 w 655901"/>
                    <a:gd name="connsiteY3" fmla="*/ 484443 h 484443"/>
                    <a:gd name="connsiteX0" fmla="*/ 3122 w 659680"/>
                    <a:gd name="connsiteY0" fmla="*/ 487568 h 523012"/>
                    <a:gd name="connsiteX1" fmla="*/ 421292 w 659680"/>
                    <a:gd name="connsiteY1" fmla="*/ 27075 h 523012"/>
                    <a:gd name="connsiteX2" fmla="*/ 655976 w 659680"/>
                    <a:gd name="connsiteY2" fmla="*/ 84956 h 523012"/>
                    <a:gd name="connsiteX3" fmla="*/ 271841 w 659680"/>
                    <a:gd name="connsiteY3" fmla="*/ 467662 h 523012"/>
                    <a:gd name="connsiteX4" fmla="*/ 3122 w 659680"/>
                    <a:gd name="connsiteY4" fmla="*/ 487568 h 523012"/>
                    <a:gd name="connsiteX0" fmla="*/ 3046 w 659604"/>
                    <a:gd name="connsiteY0" fmla="*/ 487568 h 553015"/>
                    <a:gd name="connsiteX1" fmla="*/ 421216 w 659604"/>
                    <a:gd name="connsiteY1" fmla="*/ 27075 h 553015"/>
                    <a:gd name="connsiteX2" fmla="*/ 655900 w 659604"/>
                    <a:gd name="connsiteY2" fmla="*/ 84956 h 553015"/>
                    <a:gd name="connsiteX3" fmla="*/ 516315 w 659604"/>
                    <a:gd name="connsiteY3" fmla="*/ 519738 h 553015"/>
                    <a:gd name="connsiteX4" fmla="*/ 3046 w 659604"/>
                    <a:gd name="connsiteY4" fmla="*/ 487568 h 553015"/>
                    <a:gd name="connsiteX0" fmla="*/ 3410 w 906721"/>
                    <a:gd name="connsiteY0" fmla="*/ 481212 h 546659"/>
                    <a:gd name="connsiteX1" fmla="*/ 421580 w 906721"/>
                    <a:gd name="connsiteY1" fmla="*/ 20719 h 546659"/>
                    <a:gd name="connsiteX2" fmla="*/ 904998 w 906721"/>
                    <a:gd name="connsiteY2" fmla="*/ 105218 h 546659"/>
                    <a:gd name="connsiteX3" fmla="*/ 516679 w 906721"/>
                    <a:gd name="connsiteY3" fmla="*/ 513382 h 546659"/>
                    <a:gd name="connsiteX4" fmla="*/ 3410 w 906721"/>
                    <a:gd name="connsiteY4" fmla="*/ 481212 h 546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06721" h="546659">
                      <a:moveTo>
                        <a:pt x="3410" y="481212"/>
                      </a:moveTo>
                      <a:cubicBezTo>
                        <a:pt x="-35704" y="471565"/>
                        <a:pt x="271315" y="83385"/>
                        <a:pt x="421580" y="20719"/>
                      </a:cubicBezTo>
                      <a:cubicBezTo>
                        <a:pt x="571845" y="-41947"/>
                        <a:pt x="934722" y="52600"/>
                        <a:pt x="904998" y="105218"/>
                      </a:cubicBezTo>
                      <a:cubicBezTo>
                        <a:pt x="875274" y="157836"/>
                        <a:pt x="625488" y="446280"/>
                        <a:pt x="516679" y="513382"/>
                      </a:cubicBezTo>
                      <a:cubicBezTo>
                        <a:pt x="407870" y="580484"/>
                        <a:pt x="-26314" y="533830"/>
                        <a:pt x="3410" y="481212"/>
                      </a:cubicBezTo>
                      <a:close/>
                    </a:path>
                  </a:pathLst>
                </a:custGeom>
                <a:solidFill>
                  <a:schemeClr val="accent4">
                    <a:lumMod val="40000"/>
                    <a:lumOff val="60000"/>
                  </a:schemeClr>
                </a:solidFill>
                <a:ln w="254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CA" sz="10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Freeform 30"/>
                <p:cNvSpPr/>
                <p:nvPr/>
              </p:nvSpPr>
              <p:spPr>
                <a:xfrm rot="12543409">
                  <a:off x="2567660" y="3762373"/>
                  <a:ext cx="189791" cy="218781"/>
                </a:xfrm>
                <a:custGeom>
                  <a:avLst/>
                  <a:gdLst>
                    <a:gd name="connsiteX0" fmla="*/ 0 w 175260"/>
                    <a:gd name="connsiteY0" fmla="*/ 97323 h 97323"/>
                    <a:gd name="connsiteX1" fmla="*/ 11430 w 175260"/>
                    <a:gd name="connsiteY1" fmla="*/ 95418 h 97323"/>
                    <a:gd name="connsiteX2" fmla="*/ 36195 w 175260"/>
                    <a:gd name="connsiteY2" fmla="*/ 72558 h 97323"/>
                    <a:gd name="connsiteX3" fmla="*/ 57150 w 175260"/>
                    <a:gd name="connsiteY3" fmla="*/ 51603 h 97323"/>
                    <a:gd name="connsiteX4" fmla="*/ 76200 w 175260"/>
                    <a:gd name="connsiteY4" fmla="*/ 40173 h 97323"/>
                    <a:gd name="connsiteX5" fmla="*/ 87630 w 175260"/>
                    <a:gd name="connsiteY5" fmla="*/ 30648 h 97323"/>
                    <a:gd name="connsiteX6" fmla="*/ 100965 w 175260"/>
                    <a:gd name="connsiteY6" fmla="*/ 24933 h 97323"/>
                    <a:gd name="connsiteX7" fmla="*/ 112395 w 175260"/>
                    <a:gd name="connsiteY7" fmla="*/ 19218 h 97323"/>
                    <a:gd name="connsiteX8" fmla="*/ 127635 w 175260"/>
                    <a:gd name="connsiteY8" fmla="*/ 13503 h 97323"/>
                    <a:gd name="connsiteX9" fmla="*/ 146685 w 175260"/>
                    <a:gd name="connsiteY9" fmla="*/ 5883 h 97323"/>
                    <a:gd name="connsiteX10" fmla="*/ 163830 w 175260"/>
                    <a:gd name="connsiteY10" fmla="*/ 168 h 97323"/>
                    <a:gd name="connsiteX11" fmla="*/ 175260 w 175260"/>
                    <a:gd name="connsiteY11" fmla="*/ 168 h 97323"/>
                    <a:gd name="connsiteX0" fmla="*/ 0 w 175260"/>
                    <a:gd name="connsiteY0" fmla="*/ 97323 h 97323"/>
                    <a:gd name="connsiteX1" fmla="*/ 36195 w 175260"/>
                    <a:gd name="connsiteY1" fmla="*/ 72558 h 97323"/>
                    <a:gd name="connsiteX2" fmla="*/ 57150 w 175260"/>
                    <a:gd name="connsiteY2" fmla="*/ 51603 h 97323"/>
                    <a:gd name="connsiteX3" fmla="*/ 76200 w 175260"/>
                    <a:gd name="connsiteY3" fmla="*/ 40173 h 97323"/>
                    <a:gd name="connsiteX4" fmla="*/ 87630 w 175260"/>
                    <a:gd name="connsiteY4" fmla="*/ 30648 h 97323"/>
                    <a:gd name="connsiteX5" fmla="*/ 100965 w 175260"/>
                    <a:gd name="connsiteY5" fmla="*/ 24933 h 97323"/>
                    <a:gd name="connsiteX6" fmla="*/ 112395 w 175260"/>
                    <a:gd name="connsiteY6" fmla="*/ 19218 h 97323"/>
                    <a:gd name="connsiteX7" fmla="*/ 127635 w 175260"/>
                    <a:gd name="connsiteY7" fmla="*/ 13503 h 97323"/>
                    <a:gd name="connsiteX8" fmla="*/ 146685 w 175260"/>
                    <a:gd name="connsiteY8" fmla="*/ 5883 h 97323"/>
                    <a:gd name="connsiteX9" fmla="*/ 163830 w 175260"/>
                    <a:gd name="connsiteY9" fmla="*/ 168 h 97323"/>
                    <a:gd name="connsiteX10" fmla="*/ 175260 w 175260"/>
                    <a:gd name="connsiteY10" fmla="*/ 168 h 97323"/>
                    <a:gd name="connsiteX0" fmla="*/ 0 w 175260"/>
                    <a:gd name="connsiteY0" fmla="*/ 97323 h 97323"/>
                    <a:gd name="connsiteX1" fmla="*/ 57150 w 175260"/>
                    <a:gd name="connsiteY1" fmla="*/ 51603 h 97323"/>
                    <a:gd name="connsiteX2" fmla="*/ 76200 w 175260"/>
                    <a:gd name="connsiteY2" fmla="*/ 40173 h 97323"/>
                    <a:gd name="connsiteX3" fmla="*/ 87630 w 175260"/>
                    <a:gd name="connsiteY3" fmla="*/ 30648 h 97323"/>
                    <a:gd name="connsiteX4" fmla="*/ 100965 w 175260"/>
                    <a:gd name="connsiteY4" fmla="*/ 24933 h 97323"/>
                    <a:gd name="connsiteX5" fmla="*/ 112395 w 175260"/>
                    <a:gd name="connsiteY5" fmla="*/ 19218 h 97323"/>
                    <a:gd name="connsiteX6" fmla="*/ 127635 w 175260"/>
                    <a:gd name="connsiteY6" fmla="*/ 13503 h 97323"/>
                    <a:gd name="connsiteX7" fmla="*/ 146685 w 175260"/>
                    <a:gd name="connsiteY7" fmla="*/ 5883 h 97323"/>
                    <a:gd name="connsiteX8" fmla="*/ 163830 w 175260"/>
                    <a:gd name="connsiteY8" fmla="*/ 168 h 97323"/>
                    <a:gd name="connsiteX9" fmla="*/ 175260 w 175260"/>
                    <a:gd name="connsiteY9" fmla="*/ 168 h 97323"/>
                    <a:gd name="connsiteX0" fmla="*/ 0 w 175260"/>
                    <a:gd name="connsiteY0" fmla="*/ 97323 h 97323"/>
                    <a:gd name="connsiteX1" fmla="*/ 76200 w 175260"/>
                    <a:gd name="connsiteY1" fmla="*/ 40173 h 97323"/>
                    <a:gd name="connsiteX2" fmla="*/ 87630 w 175260"/>
                    <a:gd name="connsiteY2" fmla="*/ 30648 h 97323"/>
                    <a:gd name="connsiteX3" fmla="*/ 100965 w 175260"/>
                    <a:gd name="connsiteY3" fmla="*/ 24933 h 97323"/>
                    <a:gd name="connsiteX4" fmla="*/ 112395 w 175260"/>
                    <a:gd name="connsiteY4" fmla="*/ 19218 h 97323"/>
                    <a:gd name="connsiteX5" fmla="*/ 127635 w 175260"/>
                    <a:gd name="connsiteY5" fmla="*/ 13503 h 97323"/>
                    <a:gd name="connsiteX6" fmla="*/ 146685 w 175260"/>
                    <a:gd name="connsiteY6" fmla="*/ 5883 h 97323"/>
                    <a:gd name="connsiteX7" fmla="*/ 163830 w 175260"/>
                    <a:gd name="connsiteY7" fmla="*/ 168 h 97323"/>
                    <a:gd name="connsiteX8" fmla="*/ 175260 w 175260"/>
                    <a:gd name="connsiteY8" fmla="*/ 168 h 97323"/>
                    <a:gd name="connsiteX0" fmla="*/ 0 w 175260"/>
                    <a:gd name="connsiteY0" fmla="*/ 97323 h 97323"/>
                    <a:gd name="connsiteX1" fmla="*/ 76200 w 175260"/>
                    <a:gd name="connsiteY1" fmla="*/ 40173 h 97323"/>
                    <a:gd name="connsiteX2" fmla="*/ 100965 w 175260"/>
                    <a:gd name="connsiteY2" fmla="*/ 24933 h 97323"/>
                    <a:gd name="connsiteX3" fmla="*/ 112395 w 175260"/>
                    <a:gd name="connsiteY3" fmla="*/ 19218 h 97323"/>
                    <a:gd name="connsiteX4" fmla="*/ 127635 w 175260"/>
                    <a:gd name="connsiteY4" fmla="*/ 13503 h 97323"/>
                    <a:gd name="connsiteX5" fmla="*/ 146685 w 175260"/>
                    <a:gd name="connsiteY5" fmla="*/ 5883 h 97323"/>
                    <a:gd name="connsiteX6" fmla="*/ 163830 w 175260"/>
                    <a:gd name="connsiteY6" fmla="*/ 168 h 97323"/>
                    <a:gd name="connsiteX7" fmla="*/ 175260 w 175260"/>
                    <a:gd name="connsiteY7" fmla="*/ 168 h 97323"/>
                    <a:gd name="connsiteX0" fmla="*/ 0 w 175260"/>
                    <a:gd name="connsiteY0" fmla="*/ 97323 h 97323"/>
                    <a:gd name="connsiteX1" fmla="*/ 76200 w 175260"/>
                    <a:gd name="connsiteY1" fmla="*/ 40173 h 97323"/>
                    <a:gd name="connsiteX2" fmla="*/ 112395 w 175260"/>
                    <a:gd name="connsiteY2" fmla="*/ 19218 h 97323"/>
                    <a:gd name="connsiteX3" fmla="*/ 127635 w 175260"/>
                    <a:gd name="connsiteY3" fmla="*/ 13503 h 97323"/>
                    <a:gd name="connsiteX4" fmla="*/ 146685 w 175260"/>
                    <a:gd name="connsiteY4" fmla="*/ 5883 h 97323"/>
                    <a:gd name="connsiteX5" fmla="*/ 163830 w 175260"/>
                    <a:gd name="connsiteY5" fmla="*/ 168 h 97323"/>
                    <a:gd name="connsiteX6" fmla="*/ 175260 w 175260"/>
                    <a:gd name="connsiteY6" fmla="*/ 168 h 97323"/>
                    <a:gd name="connsiteX0" fmla="*/ 0 w 175260"/>
                    <a:gd name="connsiteY0" fmla="*/ 97323 h 97323"/>
                    <a:gd name="connsiteX1" fmla="*/ 76200 w 175260"/>
                    <a:gd name="connsiteY1" fmla="*/ 40173 h 97323"/>
                    <a:gd name="connsiteX2" fmla="*/ 108585 w 175260"/>
                    <a:gd name="connsiteY2" fmla="*/ 24933 h 97323"/>
                    <a:gd name="connsiteX3" fmla="*/ 112395 w 175260"/>
                    <a:gd name="connsiteY3" fmla="*/ 19218 h 97323"/>
                    <a:gd name="connsiteX4" fmla="*/ 127635 w 175260"/>
                    <a:gd name="connsiteY4" fmla="*/ 13503 h 97323"/>
                    <a:gd name="connsiteX5" fmla="*/ 146685 w 175260"/>
                    <a:gd name="connsiteY5" fmla="*/ 5883 h 97323"/>
                    <a:gd name="connsiteX6" fmla="*/ 163830 w 175260"/>
                    <a:gd name="connsiteY6" fmla="*/ 168 h 97323"/>
                    <a:gd name="connsiteX7" fmla="*/ 175260 w 175260"/>
                    <a:gd name="connsiteY7" fmla="*/ 168 h 97323"/>
                    <a:gd name="connsiteX0" fmla="*/ 0 w 175260"/>
                    <a:gd name="connsiteY0" fmla="*/ 97323 h 97323"/>
                    <a:gd name="connsiteX1" fmla="*/ 76200 w 175260"/>
                    <a:gd name="connsiteY1" fmla="*/ 40173 h 97323"/>
                    <a:gd name="connsiteX2" fmla="*/ 108585 w 175260"/>
                    <a:gd name="connsiteY2" fmla="*/ 24933 h 97323"/>
                    <a:gd name="connsiteX3" fmla="*/ 127635 w 175260"/>
                    <a:gd name="connsiteY3" fmla="*/ 13503 h 97323"/>
                    <a:gd name="connsiteX4" fmla="*/ 146685 w 175260"/>
                    <a:gd name="connsiteY4" fmla="*/ 5883 h 97323"/>
                    <a:gd name="connsiteX5" fmla="*/ 163830 w 175260"/>
                    <a:gd name="connsiteY5" fmla="*/ 168 h 97323"/>
                    <a:gd name="connsiteX6" fmla="*/ 175260 w 175260"/>
                    <a:gd name="connsiteY6" fmla="*/ 168 h 97323"/>
                    <a:gd name="connsiteX0" fmla="*/ 0 w 175260"/>
                    <a:gd name="connsiteY0" fmla="*/ 97323 h 97323"/>
                    <a:gd name="connsiteX1" fmla="*/ 76200 w 175260"/>
                    <a:gd name="connsiteY1" fmla="*/ 40173 h 97323"/>
                    <a:gd name="connsiteX2" fmla="*/ 127635 w 175260"/>
                    <a:gd name="connsiteY2" fmla="*/ 13503 h 97323"/>
                    <a:gd name="connsiteX3" fmla="*/ 146685 w 175260"/>
                    <a:gd name="connsiteY3" fmla="*/ 5883 h 97323"/>
                    <a:gd name="connsiteX4" fmla="*/ 163830 w 175260"/>
                    <a:gd name="connsiteY4" fmla="*/ 168 h 97323"/>
                    <a:gd name="connsiteX5" fmla="*/ 175260 w 175260"/>
                    <a:gd name="connsiteY5" fmla="*/ 168 h 97323"/>
                    <a:gd name="connsiteX0" fmla="*/ 0 w 175260"/>
                    <a:gd name="connsiteY0" fmla="*/ 97323 h 97323"/>
                    <a:gd name="connsiteX1" fmla="*/ 76200 w 175260"/>
                    <a:gd name="connsiteY1" fmla="*/ 40173 h 97323"/>
                    <a:gd name="connsiteX2" fmla="*/ 146685 w 175260"/>
                    <a:gd name="connsiteY2" fmla="*/ 5883 h 97323"/>
                    <a:gd name="connsiteX3" fmla="*/ 163830 w 175260"/>
                    <a:gd name="connsiteY3" fmla="*/ 168 h 97323"/>
                    <a:gd name="connsiteX4" fmla="*/ 175260 w 175260"/>
                    <a:gd name="connsiteY4" fmla="*/ 168 h 97323"/>
                    <a:gd name="connsiteX0" fmla="*/ 0 w 175260"/>
                    <a:gd name="connsiteY0" fmla="*/ 100118 h 100118"/>
                    <a:gd name="connsiteX1" fmla="*/ 76200 w 175260"/>
                    <a:gd name="connsiteY1" fmla="*/ 42968 h 100118"/>
                    <a:gd name="connsiteX2" fmla="*/ 163830 w 175260"/>
                    <a:gd name="connsiteY2" fmla="*/ 2963 h 100118"/>
                    <a:gd name="connsiteX3" fmla="*/ 175260 w 175260"/>
                    <a:gd name="connsiteY3" fmla="*/ 2963 h 100118"/>
                    <a:gd name="connsiteX0" fmla="*/ 0 w 175260"/>
                    <a:gd name="connsiteY0" fmla="*/ 97155 h 97155"/>
                    <a:gd name="connsiteX1" fmla="*/ 76200 w 175260"/>
                    <a:gd name="connsiteY1" fmla="*/ 40005 h 97155"/>
                    <a:gd name="connsiteX2" fmla="*/ 175260 w 175260"/>
                    <a:gd name="connsiteY2" fmla="*/ 0 h 97155"/>
                    <a:gd name="connsiteX0" fmla="*/ 6768 w 182028"/>
                    <a:gd name="connsiteY0" fmla="*/ 215711 h 215711"/>
                    <a:gd name="connsiteX1" fmla="*/ 9169 w 182028"/>
                    <a:gd name="connsiteY1" fmla="*/ 1289 h 215711"/>
                    <a:gd name="connsiteX2" fmla="*/ 182028 w 182028"/>
                    <a:gd name="connsiteY2" fmla="*/ 118556 h 215711"/>
                    <a:gd name="connsiteX0" fmla="*/ 69764 w 245024"/>
                    <a:gd name="connsiteY0" fmla="*/ 215448 h 215448"/>
                    <a:gd name="connsiteX1" fmla="*/ 72165 w 245024"/>
                    <a:gd name="connsiteY1" fmla="*/ 1026 h 215448"/>
                    <a:gd name="connsiteX2" fmla="*/ 245024 w 245024"/>
                    <a:gd name="connsiteY2" fmla="*/ 118293 h 215448"/>
                    <a:gd name="connsiteX0" fmla="*/ 73721 w 248981"/>
                    <a:gd name="connsiteY0" fmla="*/ 220334 h 220334"/>
                    <a:gd name="connsiteX1" fmla="*/ 76122 w 248981"/>
                    <a:gd name="connsiteY1" fmla="*/ 5912 h 220334"/>
                    <a:gd name="connsiteX2" fmla="*/ 248981 w 248981"/>
                    <a:gd name="connsiteY2" fmla="*/ 123179 h 220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48981" h="220334">
                      <a:moveTo>
                        <a:pt x="73721" y="220334"/>
                      </a:moveTo>
                      <a:cubicBezTo>
                        <a:pt x="99121" y="201284"/>
                        <a:pt x="-105954" y="65484"/>
                        <a:pt x="76122" y="5912"/>
                      </a:cubicBezTo>
                      <a:cubicBezTo>
                        <a:pt x="194420" y="-32793"/>
                        <a:pt x="228344" y="131513"/>
                        <a:pt x="248981" y="123179"/>
                      </a:cubicBezTo>
                    </a:path>
                  </a:pathLst>
                </a:custGeom>
                <a:noFill/>
                <a:ln w="254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CA" sz="10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Freeform 31"/>
                <p:cNvSpPr/>
                <p:nvPr/>
              </p:nvSpPr>
              <p:spPr>
                <a:xfrm rot="10636618">
                  <a:off x="2489738" y="3217328"/>
                  <a:ext cx="293158" cy="585072"/>
                </a:xfrm>
                <a:custGeom>
                  <a:avLst/>
                  <a:gdLst>
                    <a:gd name="connsiteX0" fmla="*/ 0 w 630936"/>
                    <a:gd name="connsiteY0" fmla="*/ 27432 h 960120"/>
                    <a:gd name="connsiteX1" fmla="*/ 137160 w 630936"/>
                    <a:gd name="connsiteY1" fmla="*/ 246888 h 960120"/>
                    <a:gd name="connsiteX2" fmla="*/ 210312 w 630936"/>
                    <a:gd name="connsiteY2" fmla="*/ 27432 h 960120"/>
                    <a:gd name="connsiteX3" fmla="*/ 301752 w 630936"/>
                    <a:gd name="connsiteY3" fmla="*/ 246888 h 960120"/>
                    <a:gd name="connsiteX4" fmla="*/ 411480 w 630936"/>
                    <a:gd name="connsiteY4" fmla="*/ 64008 h 960120"/>
                    <a:gd name="connsiteX5" fmla="*/ 512064 w 630936"/>
                    <a:gd name="connsiteY5" fmla="*/ 246888 h 960120"/>
                    <a:gd name="connsiteX6" fmla="*/ 621792 w 630936"/>
                    <a:gd name="connsiteY6" fmla="*/ 0 h 960120"/>
                    <a:gd name="connsiteX7" fmla="*/ 630936 w 630936"/>
                    <a:gd name="connsiteY7" fmla="*/ 960120 h 960120"/>
                    <a:gd name="connsiteX8" fmla="*/ 27432 w 630936"/>
                    <a:gd name="connsiteY8" fmla="*/ 960120 h 960120"/>
                    <a:gd name="connsiteX0" fmla="*/ 0 w 630936"/>
                    <a:gd name="connsiteY0" fmla="*/ 27432 h 960120"/>
                    <a:gd name="connsiteX1" fmla="*/ 137160 w 630936"/>
                    <a:gd name="connsiteY1" fmla="*/ 246888 h 960120"/>
                    <a:gd name="connsiteX2" fmla="*/ 210312 w 630936"/>
                    <a:gd name="connsiteY2" fmla="*/ 27432 h 960120"/>
                    <a:gd name="connsiteX3" fmla="*/ 301752 w 630936"/>
                    <a:gd name="connsiteY3" fmla="*/ 246888 h 960120"/>
                    <a:gd name="connsiteX4" fmla="*/ 411480 w 630936"/>
                    <a:gd name="connsiteY4" fmla="*/ 64008 h 960120"/>
                    <a:gd name="connsiteX5" fmla="*/ 512064 w 630936"/>
                    <a:gd name="connsiteY5" fmla="*/ 246888 h 960120"/>
                    <a:gd name="connsiteX6" fmla="*/ 621792 w 630936"/>
                    <a:gd name="connsiteY6" fmla="*/ 0 h 960120"/>
                    <a:gd name="connsiteX7" fmla="*/ 630936 w 630936"/>
                    <a:gd name="connsiteY7" fmla="*/ 960120 h 960120"/>
                    <a:gd name="connsiteX8" fmla="*/ 27432 w 630936"/>
                    <a:gd name="connsiteY8" fmla="*/ 960120 h 960120"/>
                    <a:gd name="connsiteX9" fmla="*/ 0 w 630936"/>
                    <a:gd name="connsiteY9" fmla="*/ 27432 h 960120"/>
                    <a:gd name="connsiteX0" fmla="*/ 0 w 630936"/>
                    <a:gd name="connsiteY0" fmla="*/ 27432 h 996526"/>
                    <a:gd name="connsiteX1" fmla="*/ 137160 w 630936"/>
                    <a:gd name="connsiteY1" fmla="*/ 246888 h 996526"/>
                    <a:gd name="connsiteX2" fmla="*/ 210312 w 630936"/>
                    <a:gd name="connsiteY2" fmla="*/ 27432 h 996526"/>
                    <a:gd name="connsiteX3" fmla="*/ 301752 w 630936"/>
                    <a:gd name="connsiteY3" fmla="*/ 246888 h 996526"/>
                    <a:gd name="connsiteX4" fmla="*/ 411480 w 630936"/>
                    <a:gd name="connsiteY4" fmla="*/ 64008 h 996526"/>
                    <a:gd name="connsiteX5" fmla="*/ 512064 w 630936"/>
                    <a:gd name="connsiteY5" fmla="*/ 246888 h 996526"/>
                    <a:gd name="connsiteX6" fmla="*/ 621792 w 630936"/>
                    <a:gd name="connsiteY6" fmla="*/ 0 h 996526"/>
                    <a:gd name="connsiteX7" fmla="*/ 630936 w 630936"/>
                    <a:gd name="connsiteY7" fmla="*/ 960120 h 996526"/>
                    <a:gd name="connsiteX8" fmla="*/ 27432 w 630936"/>
                    <a:gd name="connsiteY8" fmla="*/ 960120 h 996526"/>
                    <a:gd name="connsiteX9" fmla="*/ 0 w 630936"/>
                    <a:gd name="connsiteY9" fmla="*/ 27432 h 996526"/>
                    <a:gd name="connsiteX0" fmla="*/ 0 w 630936"/>
                    <a:gd name="connsiteY0" fmla="*/ 27432 h 996526"/>
                    <a:gd name="connsiteX1" fmla="*/ 137160 w 630936"/>
                    <a:gd name="connsiteY1" fmla="*/ 246888 h 996526"/>
                    <a:gd name="connsiteX2" fmla="*/ 210312 w 630936"/>
                    <a:gd name="connsiteY2" fmla="*/ 27432 h 996526"/>
                    <a:gd name="connsiteX3" fmla="*/ 301752 w 630936"/>
                    <a:gd name="connsiteY3" fmla="*/ 246888 h 996526"/>
                    <a:gd name="connsiteX4" fmla="*/ 411480 w 630936"/>
                    <a:gd name="connsiteY4" fmla="*/ 64008 h 996526"/>
                    <a:gd name="connsiteX5" fmla="*/ 512064 w 630936"/>
                    <a:gd name="connsiteY5" fmla="*/ 246888 h 996526"/>
                    <a:gd name="connsiteX6" fmla="*/ 621792 w 630936"/>
                    <a:gd name="connsiteY6" fmla="*/ 0 h 996526"/>
                    <a:gd name="connsiteX7" fmla="*/ 630936 w 630936"/>
                    <a:gd name="connsiteY7" fmla="*/ 960120 h 996526"/>
                    <a:gd name="connsiteX8" fmla="*/ 27432 w 630936"/>
                    <a:gd name="connsiteY8" fmla="*/ 960120 h 996526"/>
                    <a:gd name="connsiteX9" fmla="*/ 0 w 630936"/>
                    <a:gd name="connsiteY9" fmla="*/ 27432 h 996526"/>
                    <a:gd name="connsiteX0" fmla="*/ 0 w 630936"/>
                    <a:gd name="connsiteY0" fmla="*/ 27432 h 1013460"/>
                    <a:gd name="connsiteX1" fmla="*/ 137160 w 630936"/>
                    <a:gd name="connsiteY1" fmla="*/ 246888 h 1013460"/>
                    <a:gd name="connsiteX2" fmla="*/ 210312 w 630936"/>
                    <a:gd name="connsiteY2" fmla="*/ 27432 h 1013460"/>
                    <a:gd name="connsiteX3" fmla="*/ 301752 w 630936"/>
                    <a:gd name="connsiteY3" fmla="*/ 246888 h 1013460"/>
                    <a:gd name="connsiteX4" fmla="*/ 411480 w 630936"/>
                    <a:gd name="connsiteY4" fmla="*/ 64008 h 1013460"/>
                    <a:gd name="connsiteX5" fmla="*/ 512064 w 630936"/>
                    <a:gd name="connsiteY5" fmla="*/ 246888 h 1013460"/>
                    <a:gd name="connsiteX6" fmla="*/ 621792 w 630936"/>
                    <a:gd name="connsiteY6" fmla="*/ 0 h 1013460"/>
                    <a:gd name="connsiteX7" fmla="*/ 630936 w 630936"/>
                    <a:gd name="connsiteY7" fmla="*/ 960120 h 1013460"/>
                    <a:gd name="connsiteX8" fmla="*/ 27432 w 630936"/>
                    <a:gd name="connsiteY8" fmla="*/ 960120 h 1013460"/>
                    <a:gd name="connsiteX9" fmla="*/ 0 w 630936"/>
                    <a:gd name="connsiteY9" fmla="*/ 27432 h 1013460"/>
                    <a:gd name="connsiteX0" fmla="*/ 0 w 630936"/>
                    <a:gd name="connsiteY0" fmla="*/ 27432 h 1035228"/>
                    <a:gd name="connsiteX1" fmla="*/ 137160 w 630936"/>
                    <a:gd name="connsiteY1" fmla="*/ 246888 h 1035228"/>
                    <a:gd name="connsiteX2" fmla="*/ 210312 w 630936"/>
                    <a:gd name="connsiteY2" fmla="*/ 27432 h 1035228"/>
                    <a:gd name="connsiteX3" fmla="*/ 301752 w 630936"/>
                    <a:gd name="connsiteY3" fmla="*/ 246888 h 1035228"/>
                    <a:gd name="connsiteX4" fmla="*/ 411480 w 630936"/>
                    <a:gd name="connsiteY4" fmla="*/ 64008 h 1035228"/>
                    <a:gd name="connsiteX5" fmla="*/ 512064 w 630936"/>
                    <a:gd name="connsiteY5" fmla="*/ 246888 h 1035228"/>
                    <a:gd name="connsiteX6" fmla="*/ 621792 w 630936"/>
                    <a:gd name="connsiteY6" fmla="*/ 0 h 1035228"/>
                    <a:gd name="connsiteX7" fmla="*/ 630936 w 630936"/>
                    <a:gd name="connsiteY7" fmla="*/ 960120 h 1035228"/>
                    <a:gd name="connsiteX8" fmla="*/ 27432 w 630936"/>
                    <a:gd name="connsiteY8" fmla="*/ 960120 h 1035228"/>
                    <a:gd name="connsiteX9" fmla="*/ 0 w 630936"/>
                    <a:gd name="connsiteY9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10312 w 633513"/>
                    <a:gd name="connsiteY2" fmla="*/ 27432 h 1035228"/>
                    <a:gd name="connsiteX3" fmla="*/ 301752 w 633513"/>
                    <a:gd name="connsiteY3" fmla="*/ 246888 h 1035228"/>
                    <a:gd name="connsiteX4" fmla="*/ 411480 w 633513"/>
                    <a:gd name="connsiteY4" fmla="*/ 64008 h 1035228"/>
                    <a:gd name="connsiteX5" fmla="*/ 512064 w 633513"/>
                    <a:gd name="connsiteY5" fmla="*/ 246888 h 1035228"/>
                    <a:gd name="connsiteX6" fmla="*/ 621792 w 633513"/>
                    <a:gd name="connsiteY6" fmla="*/ 0 h 1035228"/>
                    <a:gd name="connsiteX7" fmla="*/ 630936 w 633513"/>
                    <a:gd name="connsiteY7" fmla="*/ 960120 h 1035228"/>
                    <a:gd name="connsiteX8" fmla="*/ 27432 w 633513"/>
                    <a:gd name="connsiteY8" fmla="*/ 960120 h 1035228"/>
                    <a:gd name="connsiteX9" fmla="*/ 0 w 633513"/>
                    <a:gd name="connsiteY9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10312 w 633513"/>
                    <a:gd name="connsiteY2" fmla="*/ 27432 h 1035228"/>
                    <a:gd name="connsiteX3" fmla="*/ 301752 w 633513"/>
                    <a:gd name="connsiteY3" fmla="*/ 246888 h 1035228"/>
                    <a:gd name="connsiteX4" fmla="*/ 411480 w 633513"/>
                    <a:gd name="connsiteY4" fmla="*/ 64008 h 1035228"/>
                    <a:gd name="connsiteX5" fmla="*/ 621792 w 633513"/>
                    <a:gd name="connsiteY5" fmla="*/ 0 h 1035228"/>
                    <a:gd name="connsiteX6" fmla="*/ 630936 w 633513"/>
                    <a:gd name="connsiteY6" fmla="*/ 960120 h 1035228"/>
                    <a:gd name="connsiteX7" fmla="*/ 27432 w 633513"/>
                    <a:gd name="connsiteY7" fmla="*/ 960120 h 1035228"/>
                    <a:gd name="connsiteX8" fmla="*/ 0 w 633513"/>
                    <a:gd name="connsiteY8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10312 w 633513"/>
                    <a:gd name="connsiteY2" fmla="*/ 27432 h 1035228"/>
                    <a:gd name="connsiteX3" fmla="*/ 301752 w 633513"/>
                    <a:gd name="connsiteY3" fmla="*/ 246888 h 1035228"/>
                    <a:gd name="connsiteX4" fmla="*/ 621792 w 633513"/>
                    <a:gd name="connsiteY4" fmla="*/ 0 h 1035228"/>
                    <a:gd name="connsiteX5" fmla="*/ 630936 w 633513"/>
                    <a:gd name="connsiteY5" fmla="*/ 960120 h 1035228"/>
                    <a:gd name="connsiteX6" fmla="*/ 27432 w 633513"/>
                    <a:gd name="connsiteY6" fmla="*/ 960120 h 1035228"/>
                    <a:gd name="connsiteX7" fmla="*/ 0 w 633513"/>
                    <a:gd name="connsiteY7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10312 w 633513"/>
                    <a:gd name="connsiteY2" fmla="*/ 27432 h 1035228"/>
                    <a:gd name="connsiteX3" fmla="*/ 621792 w 633513"/>
                    <a:gd name="connsiteY3" fmla="*/ 0 h 1035228"/>
                    <a:gd name="connsiteX4" fmla="*/ 630936 w 633513"/>
                    <a:gd name="connsiteY4" fmla="*/ 960120 h 1035228"/>
                    <a:gd name="connsiteX5" fmla="*/ 27432 w 633513"/>
                    <a:gd name="connsiteY5" fmla="*/ 960120 h 1035228"/>
                    <a:gd name="connsiteX6" fmla="*/ 0 w 633513"/>
                    <a:gd name="connsiteY6" fmla="*/ 27432 h 1035228"/>
                    <a:gd name="connsiteX0" fmla="*/ 0 w 633513"/>
                    <a:gd name="connsiteY0" fmla="*/ 27432 h 1035228"/>
                    <a:gd name="connsiteX1" fmla="*/ 137160 w 633513"/>
                    <a:gd name="connsiteY1" fmla="*/ 246888 h 1035228"/>
                    <a:gd name="connsiteX2" fmla="*/ 202692 w 633513"/>
                    <a:gd name="connsiteY2" fmla="*/ 58976 h 1035228"/>
                    <a:gd name="connsiteX3" fmla="*/ 210312 w 633513"/>
                    <a:gd name="connsiteY3" fmla="*/ 27432 h 1035228"/>
                    <a:gd name="connsiteX4" fmla="*/ 621792 w 633513"/>
                    <a:gd name="connsiteY4" fmla="*/ 0 h 1035228"/>
                    <a:gd name="connsiteX5" fmla="*/ 630936 w 633513"/>
                    <a:gd name="connsiteY5" fmla="*/ 960120 h 1035228"/>
                    <a:gd name="connsiteX6" fmla="*/ 27432 w 633513"/>
                    <a:gd name="connsiteY6" fmla="*/ 960120 h 1035228"/>
                    <a:gd name="connsiteX7" fmla="*/ 0 w 633513"/>
                    <a:gd name="connsiteY7" fmla="*/ 27432 h 1035228"/>
                    <a:gd name="connsiteX0" fmla="*/ 0 w 633513"/>
                    <a:gd name="connsiteY0" fmla="*/ 27432 h 1035228"/>
                    <a:gd name="connsiteX1" fmla="*/ 202692 w 633513"/>
                    <a:gd name="connsiteY1" fmla="*/ 58976 h 1035228"/>
                    <a:gd name="connsiteX2" fmla="*/ 210312 w 633513"/>
                    <a:gd name="connsiteY2" fmla="*/ 27432 h 1035228"/>
                    <a:gd name="connsiteX3" fmla="*/ 621792 w 633513"/>
                    <a:gd name="connsiteY3" fmla="*/ 0 h 1035228"/>
                    <a:gd name="connsiteX4" fmla="*/ 630936 w 633513"/>
                    <a:gd name="connsiteY4" fmla="*/ 960120 h 1035228"/>
                    <a:gd name="connsiteX5" fmla="*/ 27432 w 633513"/>
                    <a:gd name="connsiteY5" fmla="*/ 960120 h 1035228"/>
                    <a:gd name="connsiteX6" fmla="*/ 0 w 633513"/>
                    <a:gd name="connsiteY6" fmla="*/ 27432 h 1035228"/>
                    <a:gd name="connsiteX0" fmla="*/ 0 w 633513"/>
                    <a:gd name="connsiteY0" fmla="*/ 27432 h 1035228"/>
                    <a:gd name="connsiteX1" fmla="*/ 210312 w 633513"/>
                    <a:gd name="connsiteY1" fmla="*/ 27432 h 1035228"/>
                    <a:gd name="connsiteX2" fmla="*/ 621792 w 633513"/>
                    <a:gd name="connsiteY2" fmla="*/ 0 h 1035228"/>
                    <a:gd name="connsiteX3" fmla="*/ 630936 w 633513"/>
                    <a:gd name="connsiteY3" fmla="*/ 960120 h 1035228"/>
                    <a:gd name="connsiteX4" fmla="*/ 27432 w 633513"/>
                    <a:gd name="connsiteY4" fmla="*/ 960120 h 1035228"/>
                    <a:gd name="connsiteX5" fmla="*/ 0 w 633513"/>
                    <a:gd name="connsiteY5" fmla="*/ 27432 h 1035228"/>
                    <a:gd name="connsiteX0" fmla="*/ 0 w 633513"/>
                    <a:gd name="connsiteY0" fmla="*/ 27432 h 1035228"/>
                    <a:gd name="connsiteX1" fmla="*/ 621792 w 633513"/>
                    <a:gd name="connsiteY1" fmla="*/ 0 h 1035228"/>
                    <a:gd name="connsiteX2" fmla="*/ 630936 w 633513"/>
                    <a:gd name="connsiteY2" fmla="*/ 960120 h 1035228"/>
                    <a:gd name="connsiteX3" fmla="*/ 27432 w 633513"/>
                    <a:gd name="connsiteY3" fmla="*/ 960120 h 1035228"/>
                    <a:gd name="connsiteX4" fmla="*/ 0 w 633513"/>
                    <a:gd name="connsiteY4" fmla="*/ 27432 h 1035228"/>
                    <a:gd name="connsiteX0" fmla="*/ 0 w 616368"/>
                    <a:gd name="connsiteY0" fmla="*/ 46482 h 1035228"/>
                    <a:gd name="connsiteX1" fmla="*/ 604647 w 616368"/>
                    <a:gd name="connsiteY1" fmla="*/ 0 h 1035228"/>
                    <a:gd name="connsiteX2" fmla="*/ 613791 w 616368"/>
                    <a:gd name="connsiteY2" fmla="*/ 960120 h 1035228"/>
                    <a:gd name="connsiteX3" fmla="*/ 10287 w 616368"/>
                    <a:gd name="connsiteY3" fmla="*/ 960120 h 1035228"/>
                    <a:gd name="connsiteX4" fmla="*/ 0 w 616368"/>
                    <a:gd name="connsiteY4" fmla="*/ 46482 h 1035228"/>
                    <a:gd name="connsiteX0" fmla="*/ 0 w 620178"/>
                    <a:gd name="connsiteY0" fmla="*/ 10287 h 1035228"/>
                    <a:gd name="connsiteX1" fmla="*/ 608457 w 620178"/>
                    <a:gd name="connsiteY1" fmla="*/ 0 h 1035228"/>
                    <a:gd name="connsiteX2" fmla="*/ 617601 w 620178"/>
                    <a:gd name="connsiteY2" fmla="*/ 960120 h 1035228"/>
                    <a:gd name="connsiteX3" fmla="*/ 14097 w 620178"/>
                    <a:gd name="connsiteY3" fmla="*/ 960120 h 1035228"/>
                    <a:gd name="connsiteX4" fmla="*/ 0 w 620178"/>
                    <a:gd name="connsiteY4" fmla="*/ 10287 h 1035228"/>
                    <a:gd name="connsiteX0" fmla="*/ 0 w 620178"/>
                    <a:gd name="connsiteY0" fmla="*/ 10287 h 1035228"/>
                    <a:gd name="connsiteX1" fmla="*/ 608457 w 620178"/>
                    <a:gd name="connsiteY1" fmla="*/ 0 h 1035228"/>
                    <a:gd name="connsiteX2" fmla="*/ 617601 w 620178"/>
                    <a:gd name="connsiteY2" fmla="*/ 960120 h 1035228"/>
                    <a:gd name="connsiteX3" fmla="*/ 14097 w 620178"/>
                    <a:gd name="connsiteY3" fmla="*/ 960120 h 1035228"/>
                    <a:gd name="connsiteX4" fmla="*/ 0 w 620178"/>
                    <a:gd name="connsiteY4" fmla="*/ 10287 h 1035228"/>
                    <a:gd name="connsiteX0" fmla="*/ 0 w 620178"/>
                    <a:gd name="connsiteY0" fmla="*/ 10287 h 1035228"/>
                    <a:gd name="connsiteX1" fmla="*/ 608457 w 620178"/>
                    <a:gd name="connsiteY1" fmla="*/ 0 h 1035228"/>
                    <a:gd name="connsiteX2" fmla="*/ 617601 w 620178"/>
                    <a:gd name="connsiteY2" fmla="*/ 960120 h 1035228"/>
                    <a:gd name="connsiteX3" fmla="*/ 14097 w 620178"/>
                    <a:gd name="connsiteY3" fmla="*/ 960120 h 1035228"/>
                    <a:gd name="connsiteX4" fmla="*/ 0 w 620178"/>
                    <a:gd name="connsiteY4" fmla="*/ 10287 h 1035228"/>
                    <a:gd name="connsiteX0" fmla="*/ 0 w 625602"/>
                    <a:gd name="connsiteY0" fmla="*/ 10287 h 1035228"/>
                    <a:gd name="connsiteX1" fmla="*/ 625602 w 625602"/>
                    <a:gd name="connsiteY1" fmla="*/ 0 h 1035228"/>
                    <a:gd name="connsiteX2" fmla="*/ 617601 w 625602"/>
                    <a:gd name="connsiteY2" fmla="*/ 960120 h 1035228"/>
                    <a:gd name="connsiteX3" fmla="*/ 14097 w 625602"/>
                    <a:gd name="connsiteY3" fmla="*/ 960120 h 1035228"/>
                    <a:gd name="connsiteX4" fmla="*/ 0 w 625602"/>
                    <a:gd name="connsiteY4" fmla="*/ 10287 h 1035228"/>
                    <a:gd name="connsiteX0" fmla="*/ 0 w 625602"/>
                    <a:gd name="connsiteY0" fmla="*/ 10287 h 1035228"/>
                    <a:gd name="connsiteX1" fmla="*/ 625602 w 625602"/>
                    <a:gd name="connsiteY1" fmla="*/ 0 h 1035228"/>
                    <a:gd name="connsiteX2" fmla="*/ 617601 w 625602"/>
                    <a:gd name="connsiteY2" fmla="*/ 960120 h 1035228"/>
                    <a:gd name="connsiteX3" fmla="*/ 14097 w 625602"/>
                    <a:gd name="connsiteY3" fmla="*/ 960120 h 1035228"/>
                    <a:gd name="connsiteX4" fmla="*/ 0 w 625602"/>
                    <a:gd name="connsiteY4" fmla="*/ 10287 h 1035228"/>
                    <a:gd name="connsiteX0" fmla="*/ 0 w 1471819"/>
                    <a:gd name="connsiteY0" fmla="*/ 321599 h 1346540"/>
                    <a:gd name="connsiteX1" fmla="*/ 625602 w 1471819"/>
                    <a:gd name="connsiteY1" fmla="*/ 311312 h 1346540"/>
                    <a:gd name="connsiteX2" fmla="*/ 1471818 w 1471819"/>
                    <a:gd name="connsiteY2" fmla="*/ 33866 h 1346540"/>
                    <a:gd name="connsiteX3" fmla="*/ 617601 w 1471819"/>
                    <a:gd name="connsiteY3" fmla="*/ 1271432 h 1346540"/>
                    <a:gd name="connsiteX4" fmla="*/ 14097 w 1471819"/>
                    <a:gd name="connsiteY4" fmla="*/ 1271432 h 1346540"/>
                    <a:gd name="connsiteX5" fmla="*/ 0 w 1471819"/>
                    <a:gd name="connsiteY5" fmla="*/ 321599 h 1346540"/>
                    <a:gd name="connsiteX0" fmla="*/ 0 w 1478820"/>
                    <a:gd name="connsiteY0" fmla="*/ 321599 h 1346540"/>
                    <a:gd name="connsiteX1" fmla="*/ 625602 w 1478820"/>
                    <a:gd name="connsiteY1" fmla="*/ 311312 h 1346540"/>
                    <a:gd name="connsiteX2" fmla="*/ 1471818 w 1478820"/>
                    <a:gd name="connsiteY2" fmla="*/ 33866 h 1346540"/>
                    <a:gd name="connsiteX3" fmla="*/ 650423 w 1478820"/>
                    <a:gd name="connsiteY3" fmla="*/ 676993 h 1346540"/>
                    <a:gd name="connsiteX4" fmla="*/ 617601 w 1478820"/>
                    <a:gd name="connsiteY4" fmla="*/ 1271432 h 1346540"/>
                    <a:gd name="connsiteX5" fmla="*/ 14097 w 1478820"/>
                    <a:gd name="connsiteY5" fmla="*/ 1271432 h 1346540"/>
                    <a:gd name="connsiteX6" fmla="*/ 0 w 1478820"/>
                    <a:gd name="connsiteY6" fmla="*/ 321599 h 1346540"/>
                    <a:gd name="connsiteX0" fmla="*/ 56020 w 1534840"/>
                    <a:gd name="connsiteY0" fmla="*/ 321599 h 1346540"/>
                    <a:gd name="connsiteX1" fmla="*/ 681622 w 1534840"/>
                    <a:gd name="connsiteY1" fmla="*/ 311312 h 1346540"/>
                    <a:gd name="connsiteX2" fmla="*/ 1527838 w 1534840"/>
                    <a:gd name="connsiteY2" fmla="*/ 33866 h 1346540"/>
                    <a:gd name="connsiteX3" fmla="*/ 706443 w 1534840"/>
                    <a:gd name="connsiteY3" fmla="*/ 676993 h 1346540"/>
                    <a:gd name="connsiteX4" fmla="*/ 673621 w 1534840"/>
                    <a:gd name="connsiteY4" fmla="*/ 1271432 h 1346540"/>
                    <a:gd name="connsiteX5" fmla="*/ 70117 w 1534840"/>
                    <a:gd name="connsiteY5" fmla="*/ 1271432 h 1346540"/>
                    <a:gd name="connsiteX6" fmla="*/ 27534 w 1534840"/>
                    <a:gd name="connsiteY6" fmla="*/ 651268 h 1346540"/>
                    <a:gd name="connsiteX7" fmla="*/ 56020 w 1534840"/>
                    <a:gd name="connsiteY7" fmla="*/ 321599 h 1346540"/>
                    <a:gd name="connsiteX0" fmla="*/ 11020 w 2093314"/>
                    <a:gd name="connsiteY0" fmla="*/ 0 h 1391524"/>
                    <a:gd name="connsiteX1" fmla="*/ 1240096 w 2093314"/>
                    <a:gd name="connsiteY1" fmla="*/ 356296 h 1391524"/>
                    <a:gd name="connsiteX2" fmla="*/ 2086312 w 2093314"/>
                    <a:gd name="connsiteY2" fmla="*/ 78850 h 1391524"/>
                    <a:gd name="connsiteX3" fmla="*/ 1264917 w 2093314"/>
                    <a:gd name="connsiteY3" fmla="*/ 721977 h 1391524"/>
                    <a:gd name="connsiteX4" fmla="*/ 1232095 w 2093314"/>
                    <a:gd name="connsiteY4" fmla="*/ 1316416 h 1391524"/>
                    <a:gd name="connsiteX5" fmla="*/ 628591 w 2093314"/>
                    <a:gd name="connsiteY5" fmla="*/ 1316416 h 1391524"/>
                    <a:gd name="connsiteX6" fmla="*/ 586008 w 2093314"/>
                    <a:gd name="connsiteY6" fmla="*/ 696252 h 1391524"/>
                    <a:gd name="connsiteX7" fmla="*/ 11020 w 2093314"/>
                    <a:gd name="connsiteY7" fmla="*/ 0 h 1391524"/>
                    <a:gd name="connsiteX0" fmla="*/ 11020 w 2093314"/>
                    <a:gd name="connsiteY0" fmla="*/ 0 h 1391524"/>
                    <a:gd name="connsiteX1" fmla="*/ 997030 w 2093314"/>
                    <a:gd name="connsiteY1" fmla="*/ 410962 h 1391524"/>
                    <a:gd name="connsiteX2" fmla="*/ 2086312 w 2093314"/>
                    <a:gd name="connsiteY2" fmla="*/ 78850 h 1391524"/>
                    <a:gd name="connsiteX3" fmla="*/ 1264917 w 2093314"/>
                    <a:gd name="connsiteY3" fmla="*/ 721977 h 1391524"/>
                    <a:gd name="connsiteX4" fmla="*/ 1232095 w 2093314"/>
                    <a:gd name="connsiteY4" fmla="*/ 1316416 h 1391524"/>
                    <a:gd name="connsiteX5" fmla="*/ 628591 w 2093314"/>
                    <a:gd name="connsiteY5" fmla="*/ 1316416 h 1391524"/>
                    <a:gd name="connsiteX6" fmla="*/ 586008 w 2093314"/>
                    <a:gd name="connsiteY6" fmla="*/ 696252 h 1391524"/>
                    <a:gd name="connsiteX7" fmla="*/ 11020 w 2093314"/>
                    <a:gd name="connsiteY7" fmla="*/ 0 h 1391524"/>
                    <a:gd name="connsiteX0" fmla="*/ 18405 w 2100699"/>
                    <a:gd name="connsiteY0" fmla="*/ 71489 h 1463013"/>
                    <a:gd name="connsiteX1" fmla="*/ 241368 w 2100699"/>
                    <a:gd name="connsiteY1" fmla="*/ 53870 h 1463013"/>
                    <a:gd name="connsiteX2" fmla="*/ 1004415 w 2100699"/>
                    <a:gd name="connsiteY2" fmla="*/ 482451 h 1463013"/>
                    <a:gd name="connsiteX3" fmla="*/ 2093697 w 2100699"/>
                    <a:gd name="connsiteY3" fmla="*/ 150339 h 1463013"/>
                    <a:gd name="connsiteX4" fmla="*/ 1272302 w 2100699"/>
                    <a:gd name="connsiteY4" fmla="*/ 793466 h 1463013"/>
                    <a:gd name="connsiteX5" fmla="*/ 1239480 w 2100699"/>
                    <a:gd name="connsiteY5" fmla="*/ 1387905 h 1463013"/>
                    <a:gd name="connsiteX6" fmla="*/ 635976 w 2100699"/>
                    <a:gd name="connsiteY6" fmla="*/ 1387905 h 1463013"/>
                    <a:gd name="connsiteX7" fmla="*/ 593393 w 2100699"/>
                    <a:gd name="connsiteY7" fmla="*/ 767741 h 1463013"/>
                    <a:gd name="connsiteX8" fmla="*/ 18405 w 2100699"/>
                    <a:gd name="connsiteY8" fmla="*/ 71489 h 1463013"/>
                    <a:gd name="connsiteX0" fmla="*/ 18405 w 2100699"/>
                    <a:gd name="connsiteY0" fmla="*/ 71489 h 1463013"/>
                    <a:gd name="connsiteX1" fmla="*/ 241368 w 2100699"/>
                    <a:gd name="connsiteY1" fmla="*/ 53870 h 1463013"/>
                    <a:gd name="connsiteX2" fmla="*/ 1004415 w 2100699"/>
                    <a:gd name="connsiteY2" fmla="*/ 482451 h 1463013"/>
                    <a:gd name="connsiteX3" fmla="*/ 2093697 w 2100699"/>
                    <a:gd name="connsiteY3" fmla="*/ 150339 h 1463013"/>
                    <a:gd name="connsiteX4" fmla="*/ 1272302 w 2100699"/>
                    <a:gd name="connsiteY4" fmla="*/ 793466 h 1463013"/>
                    <a:gd name="connsiteX5" fmla="*/ 1239480 w 2100699"/>
                    <a:gd name="connsiteY5" fmla="*/ 1387905 h 1463013"/>
                    <a:gd name="connsiteX6" fmla="*/ 635976 w 2100699"/>
                    <a:gd name="connsiteY6" fmla="*/ 1387905 h 1463013"/>
                    <a:gd name="connsiteX7" fmla="*/ 593393 w 2100699"/>
                    <a:gd name="connsiteY7" fmla="*/ 767741 h 1463013"/>
                    <a:gd name="connsiteX8" fmla="*/ 18405 w 2100699"/>
                    <a:gd name="connsiteY8" fmla="*/ 71489 h 1463013"/>
                    <a:gd name="connsiteX0" fmla="*/ 11020 w 2093314"/>
                    <a:gd name="connsiteY0" fmla="*/ 42320 h 1433844"/>
                    <a:gd name="connsiteX1" fmla="*/ 233983 w 2093314"/>
                    <a:gd name="connsiteY1" fmla="*/ 24701 h 1433844"/>
                    <a:gd name="connsiteX2" fmla="*/ 997030 w 2093314"/>
                    <a:gd name="connsiteY2" fmla="*/ 453282 h 1433844"/>
                    <a:gd name="connsiteX3" fmla="*/ 2086312 w 2093314"/>
                    <a:gd name="connsiteY3" fmla="*/ 121170 h 1433844"/>
                    <a:gd name="connsiteX4" fmla="*/ 1264917 w 2093314"/>
                    <a:gd name="connsiteY4" fmla="*/ 764297 h 1433844"/>
                    <a:gd name="connsiteX5" fmla="*/ 1232095 w 2093314"/>
                    <a:gd name="connsiteY5" fmla="*/ 1358736 h 1433844"/>
                    <a:gd name="connsiteX6" fmla="*/ 628591 w 2093314"/>
                    <a:gd name="connsiteY6" fmla="*/ 1358736 h 1433844"/>
                    <a:gd name="connsiteX7" fmla="*/ 586008 w 2093314"/>
                    <a:gd name="connsiteY7" fmla="*/ 738572 h 1433844"/>
                    <a:gd name="connsiteX8" fmla="*/ 11020 w 2093314"/>
                    <a:gd name="connsiteY8" fmla="*/ 42320 h 1433844"/>
                    <a:gd name="connsiteX0" fmla="*/ 9619 w 2200874"/>
                    <a:gd name="connsiteY0" fmla="*/ 72775 h 1428927"/>
                    <a:gd name="connsiteX1" fmla="*/ 341543 w 2200874"/>
                    <a:gd name="connsiteY1" fmla="*/ 19784 h 1428927"/>
                    <a:gd name="connsiteX2" fmla="*/ 1104590 w 2200874"/>
                    <a:gd name="connsiteY2" fmla="*/ 448365 h 1428927"/>
                    <a:gd name="connsiteX3" fmla="*/ 2193872 w 2200874"/>
                    <a:gd name="connsiteY3" fmla="*/ 116253 h 1428927"/>
                    <a:gd name="connsiteX4" fmla="*/ 1372477 w 2200874"/>
                    <a:gd name="connsiteY4" fmla="*/ 759380 h 1428927"/>
                    <a:gd name="connsiteX5" fmla="*/ 1339655 w 2200874"/>
                    <a:gd name="connsiteY5" fmla="*/ 1353819 h 1428927"/>
                    <a:gd name="connsiteX6" fmla="*/ 736151 w 2200874"/>
                    <a:gd name="connsiteY6" fmla="*/ 1353819 h 1428927"/>
                    <a:gd name="connsiteX7" fmla="*/ 693568 w 2200874"/>
                    <a:gd name="connsiteY7" fmla="*/ 733655 h 1428927"/>
                    <a:gd name="connsiteX8" fmla="*/ 9619 w 2200874"/>
                    <a:gd name="connsiteY8" fmla="*/ 72775 h 1428927"/>
                    <a:gd name="connsiteX0" fmla="*/ 0 w 2191255"/>
                    <a:gd name="connsiteY0" fmla="*/ 72775 h 1428927"/>
                    <a:gd name="connsiteX1" fmla="*/ 331924 w 2191255"/>
                    <a:gd name="connsiteY1" fmla="*/ 19784 h 1428927"/>
                    <a:gd name="connsiteX2" fmla="*/ 1094971 w 2191255"/>
                    <a:gd name="connsiteY2" fmla="*/ 448365 h 1428927"/>
                    <a:gd name="connsiteX3" fmla="*/ 2184253 w 2191255"/>
                    <a:gd name="connsiteY3" fmla="*/ 116253 h 1428927"/>
                    <a:gd name="connsiteX4" fmla="*/ 1362858 w 2191255"/>
                    <a:gd name="connsiteY4" fmla="*/ 759380 h 1428927"/>
                    <a:gd name="connsiteX5" fmla="*/ 1330036 w 2191255"/>
                    <a:gd name="connsiteY5" fmla="*/ 1353819 h 1428927"/>
                    <a:gd name="connsiteX6" fmla="*/ 726532 w 2191255"/>
                    <a:gd name="connsiteY6" fmla="*/ 1353819 h 1428927"/>
                    <a:gd name="connsiteX7" fmla="*/ 683949 w 2191255"/>
                    <a:gd name="connsiteY7" fmla="*/ 733655 h 1428927"/>
                    <a:gd name="connsiteX8" fmla="*/ 0 w 2191255"/>
                    <a:gd name="connsiteY8" fmla="*/ 72775 h 1428927"/>
                    <a:gd name="connsiteX0" fmla="*/ 0 w 2191255"/>
                    <a:gd name="connsiteY0" fmla="*/ 76181 h 1432333"/>
                    <a:gd name="connsiteX1" fmla="*/ 331924 w 2191255"/>
                    <a:gd name="connsiteY1" fmla="*/ 23190 h 1432333"/>
                    <a:gd name="connsiteX2" fmla="*/ 1094971 w 2191255"/>
                    <a:gd name="connsiteY2" fmla="*/ 451771 h 1432333"/>
                    <a:gd name="connsiteX3" fmla="*/ 2184253 w 2191255"/>
                    <a:gd name="connsiteY3" fmla="*/ 119659 h 1432333"/>
                    <a:gd name="connsiteX4" fmla="*/ 1362858 w 2191255"/>
                    <a:gd name="connsiteY4" fmla="*/ 762786 h 1432333"/>
                    <a:gd name="connsiteX5" fmla="*/ 1330036 w 2191255"/>
                    <a:gd name="connsiteY5" fmla="*/ 1357225 h 1432333"/>
                    <a:gd name="connsiteX6" fmla="*/ 726532 w 2191255"/>
                    <a:gd name="connsiteY6" fmla="*/ 1357225 h 1432333"/>
                    <a:gd name="connsiteX7" fmla="*/ 683949 w 2191255"/>
                    <a:gd name="connsiteY7" fmla="*/ 737061 h 1432333"/>
                    <a:gd name="connsiteX8" fmla="*/ 0 w 2191255"/>
                    <a:gd name="connsiteY8" fmla="*/ 76181 h 1432333"/>
                    <a:gd name="connsiteX0" fmla="*/ 0 w 2191255"/>
                    <a:gd name="connsiteY0" fmla="*/ 52991 h 1409143"/>
                    <a:gd name="connsiteX1" fmla="*/ 331924 w 2191255"/>
                    <a:gd name="connsiteY1" fmla="*/ 0 h 1409143"/>
                    <a:gd name="connsiteX2" fmla="*/ 1094971 w 2191255"/>
                    <a:gd name="connsiteY2" fmla="*/ 428581 h 1409143"/>
                    <a:gd name="connsiteX3" fmla="*/ 2184253 w 2191255"/>
                    <a:gd name="connsiteY3" fmla="*/ 96469 h 1409143"/>
                    <a:gd name="connsiteX4" fmla="*/ 1362858 w 2191255"/>
                    <a:gd name="connsiteY4" fmla="*/ 739596 h 1409143"/>
                    <a:gd name="connsiteX5" fmla="*/ 1330036 w 2191255"/>
                    <a:gd name="connsiteY5" fmla="*/ 1334035 h 1409143"/>
                    <a:gd name="connsiteX6" fmla="*/ 726532 w 2191255"/>
                    <a:gd name="connsiteY6" fmla="*/ 1334035 h 1409143"/>
                    <a:gd name="connsiteX7" fmla="*/ 683949 w 2191255"/>
                    <a:gd name="connsiteY7" fmla="*/ 713871 h 1409143"/>
                    <a:gd name="connsiteX8" fmla="*/ 0 w 2191255"/>
                    <a:gd name="connsiteY8" fmla="*/ 52991 h 1409143"/>
                    <a:gd name="connsiteX0" fmla="*/ 0 w 2191255"/>
                    <a:gd name="connsiteY0" fmla="*/ 52991 h 1409143"/>
                    <a:gd name="connsiteX1" fmla="*/ 331924 w 2191255"/>
                    <a:gd name="connsiteY1" fmla="*/ 0 h 1409143"/>
                    <a:gd name="connsiteX2" fmla="*/ 1094971 w 2191255"/>
                    <a:gd name="connsiteY2" fmla="*/ 428581 h 1409143"/>
                    <a:gd name="connsiteX3" fmla="*/ 2184253 w 2191255"/>
                    <a:gd name="connsiteY3" fmla="*/ 96469 h 1409143"/>
                    <a:gd name="connsiteX4" fmla="*/ 1362858 w 2191255"/>
                    <a:gd name="connsiteY4" fmla="*/ 739596 h 1409143"/>
                    <a:gd name="connsiteX5" fmla="*/ 1330036 w 2191255"/>
                    <a:gd name="connsiteY5" fmla="*/ 1334035 h 1409143"/>
                    <a:gd name="connsiteX6" fmla="*/ 726532 w 2191255"/>
                    <a:gd name="connsiteY6" fmla="*/ 1334035 h 1409143"/>
                    <a:gd name="connsiteX7" fmla="*/ 683949 w 2191255"/>
                    <a:gd name="connsiteY7" fmla="*/ 713871 h 1409143"/>
                    <a:gd name="connsiteX8" fmla="*/ 0 w 2191255"/>
                    <a:gd name="connsiteY8" fmla="*/ 52991 h 1409143"/>
                    <a:gd name="connsiteX0" fmla="*/ 0 w 2221769"/>
                    <a:gd name="connsiteY0" fmla="*/ 52991 h 1409143"/>
                    <a:gd name="connsiteX1" fmla="*/ 331924 w 2221769"/>
                    <a:gd name="connsiteY1" fmla="*/ 0 h 1409143"/>
                    <a:gd name="connsiteX2" fmla="*/ 1094971 w 2221769"/>
                    <a:gd name="connsiteY2" fmla="*/ 428581 h 1409143"/>
                    <a:gd name="connsiteX3" fmla="*/ 1949569 w 2221769"/>
                    <a:gd name="connsiteY3" fmla="*/ 38588 h 1409143"/>
                    <a:gd name="connsiteX4" fmla="*/ 2184253 w 2221769"/>
                    <a:gd name="connsiteY4" fmla="*/ 96469 h 1409143"/>
                    <a:gd name="connsiteX5" fmla="*/ 1362858 w 2221769"/>
                    <a:gd name="connsiteY5" fmla="*/ 739596 h 1409143"/>
                    <a:gd name="connsiteX6" fmla="*/ 1330036 w 2221769"/>
                    <a:gd name="connsiteY6" fmla="*/ 1334035 h 1409143"/>
                    <a:gd name="connsiteX7" fmla="*/ 726532 w 2221769"/>
                    <a:gd name="connsiteY7" fmla="*/ 1334035 h 1409143"/>
                    <a:gd name="connsiteX8" fmla="*/ 683949 w 2221769"/>
                    <a:gd name="connsiteY8" fmla="*/ 713871 h 1409143"/>
                    <a:gd name="connsiteX9" fmla="*/ 0 w 2221769"/>
                    <a:gd name="connsiteY9" fmla="*/ 52991 h 1409143"/>
                    <a:gd name="connsiteX0" fmla="*/ 0 w 2215676"/>
                    <a:gd name="connsiteY0" fmla="*/ 52991 h 1409143"/>
                    <a:gd name="connsiteX1" fmla="*/ 331924 w 2215676"/>
                    <a:gd name="connsiteY1" fmla="*/ 0 h 1409143"/>
                    <a:gd name="connsiteX2" fmla="*/ 1094971 w 2215676"/>
                    <a:gd name="connsiteY2" fmla="*/ 428581 h 1409143"/>
                    <a:gd name="connsiteX3" fmla="*/ 1949569 w 2215676"/>
                    <a:gd name="connsiteY3" fmla="*/ 38588 h 1409143"/>
                    <a:gd name="connsiteX4" fmla="*/ 2184253 w 2215676"/>
                    <a:gd name="connsiteY4" fmla="*/ 96469 h 1409143"/>
                    <a:gd name="connsiteX5" fmla="*/ 1362858 w 2215676"/>
                    <a:gd name="connsiteY5" fmla="*/ 739596 h 1409143"/>
                    <a:gd name="connsiteX6" fmla="*/ 1330036 w 2215676"/>
                    <a:gd name="connsiteY6" fmla="*/ 1334035 h 1409143"/>
                    <a:gd name="connsiteX7" fmla="*/ 726532 w 2215676"/>
                    <a:gd name="connsiteY7" fmla="*/ 1334035 h 1409143"/>
                    <a:gd name="connsiteX8" fmla="*/ 683949 w 2215676"/>
                    <a:gd name="connsiteY8" fmla="*/ 713871 h 1409143"/>
                    <a:gd name="connsiteX9" fmla="*/ 0 w 2215676"/>
                    <a:gd name="connsiteY9" fmla="*/ 52991 h 1409143"/>
                    <a:gd name="connsiteX0" fmla="*/ 0 w 2215676"/>
                    <a:gd name="connsiteY0" fmla="*/ 52991 h 1409143"/>
                    <a:gd name="connsiteX1" fmla="*/ 331924 w 2215676"/>
                    <a:gd name="connsiteY1" fmla="*/ 0 h 1409143"/>
                    <a:gd name="connsiteX2" fmla="*/ 1094971 w 2215676"/>
                    <a:gd name="connsiteY2" fmla="*/ 428581 h 1409143"/>
                    <a:gd name="connsiteX3" fmla="*/ 1949569 w 2215676"/>
                    <a:gd name="connsiteY3" fmla="*/ 38588 h 1409143"/>
                    <a:gd name="connsiteX4" fmla="*/ 2184253 w 2215676"/>
                    <a:gd name="connsiteY4" fmla="*/ 96469 h 1409143"/>
                    <a:gd name="connsiteX5" fmla="*/ 1362858 w 2215676"/>
                    <a:gd name="connsiteY5" fmla="*/ 739596 h 1409143"/>
                    <a:gd name="connsiteX6" fmla="*/ 1330036 w 2215676"/>
                    <a:gd name="connsiteY6" fmla="*/ 1334035 h 1409143"/>
                    <a:gd name="connsiteX7" fmla="*/ 726532 w 2215676"/>
                    <a:gd name="connsiteY7" fmla="*/ 1334035 h 1409143"/>
                    <a:gd name="connsiteX8" fmla="*/ 683949 w 2215676"/>
                    <a:gd name="connsiteY8" fmla="*/ 713871 h 1409143"/>
                    <a:gd name="connsiteX9" fmla="*/ 0 w 2215676"/>
                    <a:gd name="connsiteY9" fmla="*/ 52991 h 1409143"/>
                    <a:gd name="connsiteX0" fmla="*/ 0 w 2191256"/>
                    <a:gd name="connsiteY0" fmla="*/ 52991 h 1409143"/>
                    <a:gd name="connsiteX1" fmla="*/ 331924 w 2191256"/>
                    <a:gd name="connsiteY1" fmla="*/ 0 h 1409143"/>
                    <a:gd name="connsiteX2" fmla="*/ 1094971 w 2191256"/>
                    <a:gd name="connsiteY2" fmla="*/ 428581 h 1409143"/>
                    <a:gd name="connsiteX3" fmla="*/ 1949569 w 2191256"/>
                    <a:gd name="connsiteY3" fmla="*/ 38588 h 1409143"/>
                    <a:gd name="connsiteX4" fmla="*/ 2184253 w 2191256"/>
                    <a:gd name="connsiteY4" fmla="*/ 96469 h 1409143"/>
                    <a:gd name="connsiteX5" fmla="*/ 1362858 w 2191256"/>
                    <a:gd name="connsiteY5" fmla="*/ 739596 h 1409143"/>
                    <a:gd name="connsiteX6" fmla="*/ 1330036 w 2191256"/>
                    <a:gd name="connsiteY6" fmla="*/ 1334035 h 1409143"/>
                    <a:gd name="connsiteX7" fmla="*/ 726532 w 2191256"/>
                    <a:gd name="connsiteY7" fmla="*/ 1334035 h 1409143"/>
                    <a:gd name="connsiteX8" fmla="*/ 683949 w 2191256"/>
                    <a:gd name="connsiteY8" fmla="*/ 713871 h 1409143"/>
                    <a:gd name="connsiteX9" fmla="*/ 0 w 2191256"/>
                    <a:gd name="connsiteY9" fmla="*/ 52991 h 1409143"/>
                    <a:gd name="connsiteX0" fmla="*/ 0 w 2184254"/>
                    <a:gd name="connsiteY0" fmla="*/ 52991 h 1409143"/>
                    <a:gd name="connsiteX1" fmla="*/ 331924 w 2184254"/>
                    <a:gd name="connsiteY1" fmla="*/ 0 h 1409143"/>
                    <a:gd name="connsiteX2" fmla="*/ 1094971 w 2184254"/>
                    <a:gd name="connsiteY2" fmla="*/ 428581 h 1409143"/>
                    <a:gd name="connsiteX3" fmla="*/ 1949569 w 2184254"/>
                    <a:gd name="connsiteY3" fmla="*/ 38588 h 1409143"/>
                    <a:gd name="connsiteX4" fmla="*/ 2184253 w 2184254"/>
                    <a:gd name="connsiteY4" fmla="*/ 96469 h 1409143"/>
                    <a:gd name="connsiteX5" fmla="*/ 1362858 w 2184254"/>
                    <a:gd name="connsiteY5" fmla="*/ 739596 h 1409143"/>
                    <a:gd name="connsiteX6" fmla="*/ 1330036 w 2184254"/>
                    <a:gd name="connsiteY6" fmla="*/ 1334035 h 1409143"/>
                    <a:gd name="connsiteX7" fmla="*/ 726532 w 2184254"/>
                    <a:gd name="connsiteY7" fmla="*/ 1334035 h 1409143"/>
                    <a:gd name="connsiteX8" fmla="*/ 683949 w 2184254"/>
                    <a:gd name="connsiteY8" fmla="*/ 713871 h 1409143"/>
                    <a:gd name="connsiteX9" fmla="*/ 0 w 2184254"/>
                    <a:gd name="connsiteY9" fmla="*/ 52991 h 1409143"/>
                    <a:gd name="connsiteX0" fmla="*/ 0 w 2184252"/>
                    <a:gd name="connsiteY0" fmla="*/ 52991 h 1409143"/>
                    <a:gd name="connsiteX1" fmla="*/ 331924 w 2184252"/>
                    <a:gd name="connsiteY1" fmla="*/ 0 h 1409143"/>
                    <a:gd name="connsiteX2" fmla="*/ 1061445 w 2184252"/>
                    <a:gd name="connsiteY2" fmla="*/ 547559 h 1409143"/>
                    <a:gd name="connsiteX3" fmla="*/ 1949569 w 2184252"/>
                    <a:gd name="connsiteY3" fmla="*/ 38588 h 1409143"/>
                    <a:gd name="connsiteX4" fmla="*/ 2184253 w 2184252"/>
                    <a:gd name="connsiteY4" fmla="*/ 96469 h 1409143"/>
                    <a:gd name="connsiteX5" fmla="*/ 1362858 w 2184252"/>
                    <a:gd name="connsiteY5" fmla="*/ 739596 h 1409143"/>
                    <a:gd name="connsiteX6" fmla="*/ 1330036 w 2184252"/>
                    <a:gd name="connsiteY6" fmla="*/ 1334035 h 1409143"/>
                    <a:gd name="connsiteX7" fmla="*/ 726532 w 2184252"/>
                    <a:gd name="connsiteY7" fmla="*/ 1334035 h 1409143"/>
                    <a:gd name="connsiteX8" fmla="*/ 683949 w 2184252"/>
                    <a:gd name="connsiteY8" fmla="*/ 713871 h 1409143"/>
                    <a:gd name="connsiteX9" fmla="*/ 0 w 2184252"/>
                    <a:gd name="connsiteY9" fmla="*/ 52991 h 1409143"/>
                    <a:gd name="connsiteX0" fmla="*/ 0 w 2184254"/>
                    <a:gd name="connsiteY0" fmla="*/ 52991 h 1378154"/>
                    <a:gd name="connsiteX1" fmla="*/ 331924 w 2184254"/>
                    <a:gd name="connsiteY1" fmla="*/ 0 h 1378154"/>
                    <a:gd name="connsiteX2" fmla="*/ 1061445 w 2184254"/>
                    <a:gd name="connsiteY2" fmla="*/ 547559 h 1378154"/>
                    <a:gd name="connsiteX3" fmla="*/ 1949569 w 2184254"/>
                    <a:gd name="connsiteY3" fmla="*/ 38588 h 1378154"/>
                    <a:gd name="connsiteX4" fmla="*/ 2184253 w 2184254"/>
                    <a:gd name="connsiteY4" fmla="*/ 96469 h 1378154"/>
                    <a:gd name="connsiteX5" fmla="*/ 1362858 w 2184254"/>
                    <a:gd name="connsiteY5" fmla="*/ 739596 h 1378154"/>
                    <a:gd name="connsiteX6" fmla="*/ 1061826 w 2184254"/>
                    <a:gd name="connsiteY6" fmla="*/ 1221488 h 1378154"/>
                    <a:gd name="connsiteX7" fmla="*/ 726532 w 2184254"/>
                    <a:gd name="connsiteY7" fmla="*/ 1334035 h 1378154"/>
                    <a:gd name="connsiteX8" fmla="*/ 683949 w 2184254"/>
                    <a:gd name="connsiteY8" fmla="*/ 713871 h 1378154"/>
                    <a:gd name="connsiteX9" fmla="*/ 0 w 2184254"/>
                    <a:gd name="connsiteY9" fmla="*/ 52991 h 1378154"/>
                    <a:gd name="connsiteX0" fmla="*/ 0 w 2184252"/>
                    <a:gd name="connsiteY0" fmla="*/ 52991 h 1262160"/>
                    <a:gd name="connsiteX1" fmla="*/ 331924 w 2184252"/>
                    <a:gd name="connsiteY1" fmla="*/ 0 h 1262160"/>
                    <a:gd name="connsiteX2" fmla="*/ 1061445 w 2184252"/>
                    <a:gd name="connsiteY2" fmla="*/ 547559 h 1262160"/>
                    <a:gd name="connsiteX3" fmla="*/ 1949569 w 2184252"/>
                    <a:gd name="connsiteY3" fmla="*/ 38588 h 1262160"/>
                    <a:gd name="connsiteX4" fmla="*/ 2184253 w 2184252"/>
                    <a:gd name="connsiteY4" fmla="*/ 96469 h 1262160"/>
                    <a:gd name="connsiteX5" fmla="*/ 1362858 w 2184252"/>
                    <a:gd name="connsiteY5" fmla="*/ 739596 h 1262160"/>
                    <a:gd name="connsiteX6" fmla="*/ 1061826 w 2184252"/>
                    <a:gd name="connsiteY6" fmla="*/ 1221488 h 1262160"/>
                    <a:gd name="connsiteX7" fmla="*/ 818729 w 2184252"/>
                    <a:gd name="connsiteY7" fmla="*/ 1141097 h 1262160"/>
                    <a:gd name="connsiteX8" fmla="*/ 683949 w 2184252"/>
                    <a:gd name="connsiteY8" fmla="*/ 713871 h 1262160"/>
                    <a:gd name="connsiteX9" fmla="*/ 0 w 2184252"/>
                    <a:gd name="connsiteY9" fmla="*/ 52991 h 1262160"/>
                    <a:gd name="connsiteX0" fmla="*/ 0 w 2184254"/>
                    <a:gd name="connsiteY0" fmla="*/ 52991 h 1141155"/>
                    <a:gd name="connsiteX1" fmla="*/ 331924 w 2184254"/>
                    <a:gd name="connsiteY1" fmla="*/ 0 h 1141155"/>
                    <a:gd name="connsiteX2" fmla="*/ 1061445 w 2184254"/>
                    <a:gd name="connsiteY2" fmla="*/ 547559 h 1141155"/>
                    <a:gd name="connsiteX3" fmla="*/ 1949569 w 2184254"/>
                    <a:gd name="connsiteY3" fmla="*/ 38588 h 1141155"/>
                    <a:gd name="connsiteX4" fmla="*/ 2184253 w 2184254"/>
                    <a:gd name="connsiteY4" fmla="*/ 96469 h 1141155"/>
                    <a:gd name="connsiteX5" fmla="*/ 1362858 w 2184254"/>
                    <a:gd name="connsiteY5" fmla="*/ 739596 h 1141155"/>
                    <a:gd name="connsiteX6" fmla="*/ 818729 w 2184254"/>
                    <a:gd name="connsiteY6" fmla="*/ 1141097 h 1141155"/>
                    <a:gd name="connsiteX7" fmla="*/ 683949 w 2184254"/>
                    <a:gd name="connsiteY7" fmla="*/ 713871 h 1141155"/>
                    <a:gd name="connsiteX8" fmla="*/ 0 w 2184254"/>
                    <a:gd name="connsiteY8" fmla="*/ 52991 h 1141155"/>
                    <a:gd name="connsiteX0" fmla="*/ 0 w 2184252"/>
                    <a:gd name="connsiteY0" fmla="*/ 52991 h 1305128"/>
                    <a:gd name="connsiteX1" fmla="*/ 331924 w 2184252"/>
                    <a:gd name="connsiteY1" fmla="*/ 0 h 1305128"/>
                    <a:gd name="connsiteX2" fmla="*/ 1061445 w 2184252"/>
                    <a:gd name="connsiteY2" fmla="*/ 547559 h 1305128"/>
                    <a:gd name="connsiteX3" fmla="*/ 1949569 w 2184252"/>
                    <a:gd name="connsiteY3" fmla="*/ 38588 h 1305128"/>
                    <a:gd name="connsiteX4" fmla="*/ 2184253 w 2184252"/>
                    <a:gd name="connsiteY4" fmla="*/ 96469 h 1305128"/>
                    <a:gd name="connsiteX5" fmla="*/ 1362858 w 2184252"/>
                    <a:gd name="connsiteY5" fmla="*/ 739596 h 1305128"/>
                    <a:gd name="connsiteX6" fmla="*/ 944453 w 2184252"/>
                    <a:gd name="connsiteY6" fmla="*/ 1305094 h 1305128"/>
                    <a:gd name="connsiteX7" fmla="*/ 683949 w 2184252"/>
                    <a:gd name="connsiteY7" fmla="*/ 713871 h 1305128"/>
                    <a:gd name="connsiteX8" fmla="*/ 0 w 2184252"/>
                    <a:gd name="connsiteY8" fmla="*/ 52991 h 1305128"/>
                    <a:gd name="connsiteX0" fmla="*/ 0 w 2184254"/>
                    <a:gd name="connsiteY0" fmla="*/ 52991 h 1367901"/>
                    <a:gd name="connsiteX1" fmla="*/ 331924 w 2184254"/>
                    <a:gd name="connsiteY1" fmla="*/ 0 h 1367901"/>
                    <a:gd name="connsiteX2" fmla="*/ 1061445 w 2184254"/>
                    <a:gd name="connsiteY2" fmla="*/ 547559 h 1367901"/>
                    <a:gd name="connsiteX3" fmla="*/ 1949569 w 2184254"/>
                    <a:gd name="connsiteY3" fmla="*/ 38588 h 1367901"/>
                    <a:gd name="connsiteX4" fmla="*/ 2184253 w 2184254"/>
                    <a:gd name="connsiteY4" fmla="*/ 96469 h 1367901"/>
                    <a:gd name="connsiteX5" fmla="*/ 1362858 w 2184254"/>
                    <a:gd name="connsiteY5" fmla="*/ 739596 h 1367901"/>
                    <a:gd name="connsiteX6" fmla="*/ 1304191 w 2184254"/>
                    <a:gd name="connsiteY6" fmla="*/ 1305550 h 1367901"/>
                    <a:gd name="connsiteX7" fmla="*/ 944453 w 2184254"/>
                    <a:gd name="connsiteY7" fmla="*/ 1305094 h 1367901"/>
                    <a:gd name="connsiteX8" fmla="*/ 683949 w 2184254"/>
                    <a:gd name="connsiteY8" fmla="*/ 713871 h 1367901"/>
                    <a:gd name="connsiteX9" fmla="*/ 0 w 2184254"/>
                    <a:gd name="connsiteY9" fmla="*/ 52991 h 1367901"/>
                    <a:gd name="connsiteX0" fmla="*/ 0 w 2184252"/>
                    <a:gd name="connsiteY0" fmla="*/ 52991 h 1380906"/>
                    <a:gd name="connsiteX1" fmla="*/ 331924 w 2184252"/>
                    <a:gd name="connsiteY1" fmla="*/ 0 h 1380906"/>
                    <a:gd name="connsiteX2" fmla="*/ 1061445 w 2184252"/>
                    <a:gd name="connsiteY2" fmla="*/ 547559 h 1380906"/>
                    <a:gd name="connsiteX3" fmla="*/ 1949569 w 2184252"/>
                    <a:gd name="connsiteY3" fmla="*/ 38588 h 1380906"/>
                    <a:gd name="connsiteX4" fmla="*/ 2184253 w 2184252"/>
                    <a:gd name="connsiteY4" fmla="*/ 96469 h 1380906"/>
                    <a:gd name="connsiteX5" fmla="*/ 1362858 w 2184252"/>
                    <a:gd name="connsiteY5" fmla="*/ 739596 h 1380906"/>
                    <a:gd name="connsiteX6" fmla="*/ 1304191 w 2184252"/>
                    <a:gd name="connsiteY6" fmla="*/ 1305550 h 1380906"/>
                    <a:gd name="connsiteX7" fmla="*/ 726532 w 2184252"/>
                    <a:gd name="connsiteY7" fmla="*/ 1330819 h 1380906"/>
                    <a:gd name="connsiteX8" fmla="*/ 683949 w 2184252"/>
                    <a:gd name="connsiteY8" fmla="*/ 713871 h 1380906"/>
                    <a:gd name="connsiteX9" fmla="*/ 0 w 2184252"/>
                    <a:gd name="connsiteY9" fmla="*/ 52991 h 1380906"/>
                    <a:gd name="connsiteX0" fmla="*/ 0 w 2184254"/>
                    <a:gd name="connsiteY0" fmla="*/ 52991 h 1380906"/>
                    <a:gd name="connsiteX1" fmla="*/ 331924 w 2184254"/>
                    <a:gd name="connsiteY1" fmla="*/ 0 h 1380906"/>
                    <a:gd name="connsiteX2" fmla="*/ 1044682 w 2184254"/>
                    <a:gd name="connsiteY2" fmla="*/ 492893 h 1380906"/>
                    <a:gd name="connsiteX3" fmla="*/ 1949569 w 2184254"/>
                    <a:gd name="connsiteY3" fmla="*/ 38588 h 1380906"/>
                    <a:gd name="connsiteX4" fmla="*/ 2184253 w 2184254"/>
                    <a:gd name="connsiteY4" fmla="*/ 96469 h 1380906"/>
                    <a:gd name="connsiteX5" fmla="*/ 1362858 w 2184254"/>
                    <a:gd name="connsiteY5" fmla="*/ 739596 h 1380906"/>
                    <a:gd name="connsiteX6" fmla="*/ 1304191 w 2184254"/>
                    <a:gd name="connsiteY6" fmla="*/ 1305550 h 1380906"/>
                    <a:gd name="connsiteX7" fmla="*/ 726532 w 2184254"/>
                    <a:gd name="connsiteY7" fmla="*/ 1330819 h 1380906"/>
                    <a:gd name="connsiteX8" fmla="*/ 683949 w 2184254"/>
                    <a:gd name="connsiteY8" fmla="*/ 713871 h 1380906"/>
                    <a:gd name="connsiteX9" fmla="*/ 0 w 2184254"/>
                    <a:gd name="connsiteY9" fmla="*/ 52991 h 1380906"/>
                    <a:gd name="connsiteX0" fmla="*/ 0 w 2184252"/>
                    <a:gd name="connsiteY0" fmla="*/ 52991 h 1380906"/>
                    <a:gd name="connsiteX1" fmla="*/ 331924 w 2184252"/>
                    <a:gd name="connsiteY1" fmla="*/ 0 h 1380906"/>
                    <a:gd name="connsiteX2" fmla="*/ 1044682 w 2184252"/>
                    <a:gd name="connsiteY2" fmla="*/ 492893 h 1380906"/>
                    <a:gd name="connsiteX3" fmla="*/ 1949569 w 2184252"/>
                    <a:gd name="connsiteY3" fmla="*/ 38588 h 1380906"/>
                    <a:gd name="connsiteX4" fmla="*/ 2184253 w 2184252"/>
                    <a:gd name="connsiteY4" fmla="*/ 96469 h 1380906"/>
                    <a:gd name="connsiteX5" fmla="*/ 1362859 w 2184252"/>
                    <a:gd name="connsiteY5" fmla="*/ 675283 h 1380906"/>
                    <a:gd name="connsiteX6" fmla="*/ 1304191 w 2184252"/>
                    <a:gd name="connsiteY6" fmla="*/ 1305550 h 1380906"/>
                    <a:gd name="connsiteX7" fmla="*/ 726532 w 2184252"/>
                    <a:gd name="connsiteY7" fmla="*/ 1330819 h 1380906"/>
                    <a:gd name="connsiteX8" fmla="*/ 683949 w 2184252"/>
                    <a:gd name="connsiteY8" fmla="*/ 713871 h 1380906"/>
                    <a:gd name="connsiteX9" fmla="*/ 0 w 2184252"/>
                    <a:gd name="connsiteY9" fmla="*/ 52991 h 1380906"/>
                    <a:gd name="connsiteX0" fmla="*/ 0 w 2184254"/>
                    <a:gd name="connsiteY0" fmla="*/ 52991 h 1319002"/>
                    <a:gd name="connsiteX1" fmla="*/ 331924 w 2184254"/>
                    <a:gd name="connsiteY1" fmla="*/ 0 h 1319002"/>
                    <a:gd name="connsiteX2" fmla="*/ 1044682 w 2184254"/>
                    <a:gd name="connsiteY2" fmla="*/ 492893 h 1319002"/>
                    <a:gd name="connsiteX3" fmla="*/ 1949569 w 2184254"/>
                    <a:gd name="connsiteY3" fmla="*/ 38588 h 1319002"/>
                    <a:gd name="connsiteX4" fmla="*/ 2184253 w 2184254"/>
                    <a:gd name="connsiteY4" fmla="*/ 96469 h 1319002"/>
                    <a:gd name="connsiteX5" fmla="*/ 1362859 w 2184254"/>
                    <a:gd name="connsiteY5" fmla="*/ 675283 h 1319002"/>
                    <a:gd name="connsiteX6" fmla="*/ 1304191 w 2184254"/>
                    <a:gd name="connsiteY6" fmla="*/ 1305550 h 1319002"/>
                    <a:gd name="connsiteX7" fmla="*/ 786879 w 2184254"/>
                    <a:gd name="connsiteY7" fmla="*/ 898637 h 1319002"/>
                    <a:gd name="connsiteX8" fmla="*/ 683949 w 2184254"/>
                    <a:gd name="connsiteY8" fmla="*/ 713871 h 1319002"/>
                    <a:gd name="connsiteX9" fmla="*/ 0 w 2184254"/>
                    <a:gd name="connsiteY9" fmla="*/ 52991 h 1319002"/>
                    <a:gd name="connsiteX0" fmla="*/ 0 w 2184252"/>
                    <a:gd name="connsiteY0" fmla="*/ 52991 h 931053"/>
                    <a:gd name="connsiteX1" fmla="*/ 331924 w 2184252"/>
                    <a:gd name="connsiteY1" fmla="*/ 0 h 931053"/>
                    <a:gd name="connsiteX2" fmla="*/ 1044682 w 2184252"/>
                    <a:gd name="connsiteY2" fmla="*/ 492893 h 931053"/>
                    <a:gd name="connsiteX3" fmla="*/ 1949569 w 2184252"/>
                    <a:gd name="connsiteY3" fmla="*/ 38588 h 931053"/>
                    <a:gd name="connsiteX4" fmla="*/ 2184253 w 2184252"/>
                    <a:gd name="connsiteY4" fmla="*/ 96469 h 931053"/>
                    <a:gd name="connsiteX5" fmla="*/ 1362859 w 2184252"/>
                    <a:gd name="connsiteY5" fmla="*/ 675283 h 931053"/>
                    <a:gd name="connsiteX6" fmla="*/ 1203612 w 2184252"/>
                    <a:gd name="connsiteY6" fmla="*/ 819345 h 931053"/>
                    <a:gd name="connsiteX7" fmla="*/ 786879 w 2184252"/>
                    <a:gd name="connsiteY7" fmla="*/ 898637 h 931053"/>
                    <a:gd name="connsiteX8" fmla="*/ 683949 w 2184252"/>
                    <a:gd name="connsiteY8" fmla="*/ 713871 h 931053"/>
                    <a:gd name="connsiteX9" fmla="*/ 0 w 2184252"/>
                    <a:gd name="connsiteY9" fmla="*/ 52991 h 931053"/>
                    <a:gd name="connsiteX0" fmla="*/ 0 w 2184254"/>
                    <a:gd name="connsiteY0" fmla="*/ 52991 h 876284"/>
                    <a:gd name="connsiteX1" fmla="*/ 331924 w 2184254"/>
                    <a:gd name="connsiteY1" fmla="*/ 0 h 876284"/>
                    <a:gd name="connsiteX2" fmla="*/ 1044682 w 2184254"/>
                    <a:gd name="connsiteY2" fmla="*/ 492893 h 876284"/>
                    <a:gd name="connsiteX3" fmla="*/ 1949569 w 2184254"/>
                    <a:gd name="connsiteY3" fmla="*/ 38588 h 876284"/>
                    <a:gd name="connsiteX4" fmla="*/ 2184253 w 2184254"/>
                    <a:gd name="connsiteY4" fmla="*/ 96469 h 876284"/>
                    <a:gd name="connsiteX5" fmla="*/ 1362859 w 2184254"/>
                    <a:gd name="connsiteY5" fmla="*/ 675283 h 876284"/>
                    <a:gd name="connsiteX6" fmla="*/ 1203612 w 2184254"/>
                    <a:gd name="connsiteY6" fmla="*/ 819345 h 876284"/>
                    <a:gd name="connsiteX7" fmla="*/ 827110 w 2184254"/>
                    <a:gd name="connsiteY7" fmla="*/ 806027 h 876284"/>
                    <a:gd name="connsiteX8" fmla="*/ 683949 w 2184254"/>
                    <a:gd name="connsiteY8" fmla="*/ 713871 h 876284"/>
                    <a:gd name="connsiteX9" fmla="*/ 0 w 2184254"/>
                    <a:gd name="connsiteY9" fmla="*/ 52991 h 876284"/>
                    <a:gd name="connsiteX0" fmla="*/ 0 w 2184252"/>
                    <a:gd name="connsiteY0" fmla="*/ 52991 h 823600"/>
                    <a:gd name="connsiteX1" fmla="*/ 331924 w 2184252"/>
                    <a:gd name="connsiteY1" fmla="*/ 0 h 823600"/>
                    <a:gd name="connsiteX2" fmla="*/ 1044682 w 2184252"/>
                    <a:gd name="connsiteY2" fmla="*/ 492893 h 823600"/>
                    <a:gd name="connsiteX3" fmla="*/ 1949569 w 2184252"/>
                    <a:gd name="connsiteY3" fmla="*/ 38588 h 823600"/>
                    <a:gd name="connsiteX4" fmla="*/ 2184253 w 2184252"/>
                    <a:gd name="connsiteY4" fmla="*/ 96469 h 823600"/>
                    <a:gd name="connsiteX5" fmla="*/ 1362859 w 2184252"/>
                    <a:gd name="connsiteY5" fmla="*/ 675283 h 823600"/>
                    <a:gd name="connsiteX6" fmla="*/ 1203612 w 2184252"/>
                    <a:gd name="connsiteY6" fmla="*/ 819345 h 823600"/>
                    <a:gd name="connsiteX7" fmla="*/ 683949 w 2184252"/>
                    <a:gd name="connsiteY7" fmla="*/ 713871 h 823600"/>
                    <a:gd name="connsiteX8" fmla="*/ 0 w 2184252"/>
                    <a:gd name="connsiteY8" fmla="*/ 52991 h 823600"/>
                    <a:gd name="connsiteX0" fmla="*/ 0 w 2184254"/>
                    <a:gd name="connsiteY0" fmla="*/ 52991 h 823600"/>
                    <a:gd name="connsiteX1" fmla="*/ 331924 w 2184254"/>
                    <a:gd name="connsiteY1" fmla="*/ 0 h 823600"/>
                    <a:gd name="connsiteX2" fmla="*/ 1044682 w 2184254"/>
                    <a:gd name="connsiteY2" fmla="*/ 492893 h 823600"/>
                    <a:gd name="connsiteX3" fmla="*/ 1949569 w 2184254"/>
                    <a:gd name="connsiteY3" fmla="*/ 38588 h 823600"/>
                    <a:gd name="connsiteX4" fmla="*/ 2184253 w 2184254"/>
                    <a:gd name="connsiteY4" fmla="*/ 96469 h 823600"/>
                    <a:gd name="connsiteX5" fmla="*/ 1362859 w 2184254"/>
                    <a:gd name="connsiteY5" fmla="*/ 675283 h 823600"/>
                    <a:gd name="connsiteX6" fmla="*/ 1042685 w 2184254"/>
                    <a:gd name="connsiteY6" fmla="*/ 819345 h 823600"/>
                    <a:gd name="connsiteX7" fmla="*/ 683949 w 2184254"/>
                    <a:gd name="connsiteY7" fmla="*/ 713871 h 823600"/>
                    <a:gd name="connsiteX8" fmla="*/ 0 w 2184254"/>
                    <a:gd name="connsiteY8" fmla="*/ 52991 h 823600"/>
                    <a:gd name="connsiteX0" fmla="*/ 360048 w 1860353"/>
                    <a:gd name="connsiteY0" fmla="*/ 713871 h 823600"/>
                    <a:gd name="connsiteX1" fmla="*/ 8023 w 1860353"/>
                    <a:gd name="connsiteY1" fmla="*/ 0 h 823600"/>
                    <a:gd name="connsiteX2" fmla="*/ 720781 w 1860353"/>
                    <a:gd name="connsiteY2" fmla="*/ 492893 h 823600"/>
                    <a:gd name="connsiteX3" fmla="*/ 1625668 w 1860353"/>
                    <a:gd name="connsiteY3" fmla="*/ 38588 h 823600"/>
                    <a:gd name="connsiteX4" fmla="*/ 1860352 w 1860353"/>
                    <a:gd name="connsiteY4" fmla="*/ 96469 h 823600"/>
                    <a:gd name="connsiteX5" fmla="*/ 1038958 w 1860353"/>
                    <a:gd name="connsiteY5" fmla="*/ 675283 h 823600"/>
                    <a:gd name="connsiteX6" fmla="*/ 718784 w 1860353"/>
                    <a:gd name="connsiteY6" fmla="*/ 819345 h 823600"/>
                    <a:gd name="connsiteX7" fmla="*/ 360048 w 1860353"/>
                    <a:gd name="connsiteY7" fmla="*/ 713871 h 823600"/>
                    <a:gd name="connsiteX0" fmla="*/ 0 w 1500305"/>
                    <a:gd name="connsiteY0" fmla="*/ 675283 h 785012"/>
                    <a:gd name="connsiteX1" fmla="*/ 360733 w 1500305"/>
                    <a:gd name="connsiteY1" fmla="*/ 454305 h 785012"/>
                    <a:gd name="connsiteX2" fmla="*/ 1265620 w 1500305"/>
                    <a:gd name="connsiteY2" fmla="*/ 0 h 785012"/>
                    <a:gd name="connsiteX3" fmla="*/ 1500304 w 1500305"/>
                    <a:gd name="connsiteY3" fmla="*/ 57881 h 785012"/>
                    <a:gd name="connsiteX4" fmla="*/ 678910 w 1500305"/>
                    <a:gd name="connsiteY4" fmla="*/ 636695 h 785012"/>
                    <a:gd name="connsiteX5" fmla="*/ 358736 w 1500305"/>
                    <a:gd name="connsiteY5" fmla="*/ 780757 h 785012"/>
                    <a:gd name="connsiteX6" fmla="*/ 0 w 1500305"/>
                    <a:gd name="connsiteY6" fmla="*/ 675283 h 785012"/>
                    <a:gd name="connsiteX0" fmla="*/ 0 w 1500305"/>
                    <a:gd name="connsiteY0" fmla="*/ 714648 h 824377"/>
                    <a:gd name="connsiteX1" fmla="*/ 1265620 w 1500305"/>
                    <a:gd name="connsiteY1" fmla="*/ 39365 h 824377"/>
                    <a:gd name="connsiteX2" fmla="*/ 1500304 w 1500305"/>
                    <a:gd name="connsiteY2" fmla="*/ 97246 h 824377"/>
                    <a:gd name="connsiteX3" fmla="*/ 678910 w 1500305"/>
                    <a:gd name="connsiteY3" fmla="*/ 676060 h 824377"/>
                    <a:gd name="connsiteX4" fmla="*/ 358736 w 1500305"/>
                    <a:gd name="connsiteY4" fmla="*/ 820122 h 824377"/>
                    <a:gd name="connsiteX5" fmla="*/ 0 w 1500305"/>
                    <a:gd name="connsiteY5" fmla="*/ 714648 h 824377"/>
                    <a:gd name="connsiteX0" fmla="*/ 23149 w 1164718"/>
                    <a:gd name="connsiteY0" fmla="*/ 827783 h 876584"/>
                    <a:gd name="connsiteX1" fmla="*/ 930033 w 1164718"/>
                    <a:gd name="connsiteY1" fmla="*/ 47026 h 876584"/>
                    <a:gd name="connsiteX2" fmla="*/ 1164717 w 1164718"/>
                    <a:gd name="connsiteY2" fmla="*/ 104907 h 876584"/>
                    <a:gd name="connsiteX3" fmla="*/ 343323 w 1164718"/>
                    <a:gd name="connsiteY3" fmla="*/ 683721 h 876584"/>
                    <a:gd name="connsiteX4" fmla="*/ 23149 w 1164718"/>
                    <a:gd name="connsiteY4" fmla="*/ 827783 h 876584"/>
                    <a:gd name="connsiteX0" fmla="*/ 2220 w 823615"/>
                    <a:gd name="connsiteY0" fmla="*/ 673270 h 673270"/>
                    <a:gd name="connsiteX1" fmla="*/ 588930 w 823615"/>
                    <a:gd name="connsiteY1" fmla="*/ 36575 h 673270"/>
                    <a:gd name="connsiteX2" fmla="*/ 823614 w 823615"/>
                    <a:gd name="connsiteY2" fmla="*/ 94456 h 673270"/>
                    <a:gd name="connsiteX3" fmla="*/ 2220 w 823615"/>
                    <a:gd name="connsiteY3" fmla="*/ 673270 h 673270"/>
                    <a:gd name="connsiteX0" fmla="*/ 3046 w 655901"/>
                    <a:gd name="connsiteY0" fmla="*/ 484443 h 484443"/>
                    <a:gd name="connsiteX1" fmla="*/ 421216 w 655901"/>
                    <a:gd name="connsiteY1" fmla="*/ 23950 h 484443"/>
                    <a:gd name="connsiteX2" fmla="*/ 655900 w 655901"/>
                    <a:gd name="connsiteY2" fmla="*/ 81831 h 484443"/>
                    <a:gd name="connsiteX3" fmla="*/ 3046 w 655901"/>
                    <a:gd name="connsiteY3" fmla="*/ 484443 h 484443"/>
                    <a:gd name="connsiteX0" fmla="*/ 3046 w 655901"/>
                    <a:gd name="connsiteY0" fmla="*/ 484443 h 484443"/>
                    <a:gd name="connsiteX1" fmla="*/ 421216 w 655901"/>
                    <a:gd name="connsiteY1" fmla="*/ 23950 h 484443"/>
                    <a:gd name="connsiteX2" fmla="*/ 655900 w 655901"/>
                    <a:gd name="connsiteY2" fmla="*/ 81831 h 484443"/>
                    <a:gd name="connsiteX3" fmla="*/ 3046 w 655901"/>
                    <a:gd name="connsiteY3" fmla="*/ 484443 h 484443"/>
                    <a:gd name="connsiteX0" fmla="*/ 3122 w 659680"/>
                    <a:gd name="connsiteY0" fmla="*/ 487568 h 523012"/>
                    <a:gd name="connsiteX1" fmla="*/ 421292 w 659680"/>
                    <a:gd name="connsiteY1" fmla="*/ 27075 h 523012"/>
                    <a:gd name="connsiteX2" fmla="*/ 655976 w 659680"/>
                    <a:gd name="connsiteY2" fmla="*/ 84956 h 523012"/>
                    <a:gd name="connsiteX3" fmla="*/ 271841 w 659680"/>
                    <a:gd name="connsiteY3" fmla="*/ 467662 h 523012"/>
                    <a:gd name="connsiteX4" fmla="*/ 3122 w 659680"/>
                    <a:gd name="connsiteY4" fmla="*/ 487568 h 523012"/>
                    <a:gd name="connsiteX0" fmla="*/ 3157 w 741045"/>
                    <a:gd name="connsiteY0" fmla="*/ 483138 h 518582"/>
                    <a:gd name="connsiteX1" fmla="*/ 421327 w 741045"/>
                    <a:gd name="connsiteY1" fmla="*/ 22645 h 518582"/>
                    <a:gd name="connsiteX2" fmla="*/ 738358 w 741045"/>
                    <a:gd name="connsiteY2" fmla="*/ 98269 h 518582"/>
                    <a:gd name="connsiteX3" fmla="*/ 271876 w 741045"/>
                    <a:gd name="connsiteY3" fmla="*/ 463232 h 518582"/>
                    <a:gd name="connsiteX4" fmla="*/ 3157 w 741045"/>
                    <a:gd name="connsiteY4" fmla="*/ 483138 h 518582"/>
                    <a:gd name="connsiteX0" fmla="*/ 3157 w 741042"/>
                    <a:gd name="connsiteY0" fmla="*/ 483138 h 525396"/>
                    <a:gd name="connsiteX1" fmla="*/ 421327 w 741042"/>
                    <a:gd name="connsiteY1" fmla="*/ 22645 h 525396"/>
                    <a:gd name="connsiteX2" fmla="*/ 738358 w 741042"/>
                    <a:gd name="connsiteY2" fmla="*/ 98269 h 525396"/>
                    <a:gd name="connsiteX3" fmla="*/ 352063 w 741042"/>
                    <a:gd name="connsiteY3" fmla="*/ 477841 h 525396"/>
                    <a:gd name="connsiteX4" fmla="*/ 3157 w 741042"/>
                    <a:gd name="connsiteY4" fmla="*/ 483138 h 5253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41042" h="525396">
                      <a:moveTo>
                        <a:pt x="3157" y="483138"/>
                      </a:moveTo>
                      <a:cubicBezTo>
                        <a:pt x="-35957" y="473491"/>
                        <a:pt x="298794" y="86790"/>
                        <a:pt x="421327" y="22645"/>
                      </a:cubicBezTo>
                      <a:cubicBezTo>
                        <a:pt x="543860" y="-41500"/>
                        <a:pt x="768082" y="45651"/>
                        <a:pt x="738358" y="98269"/>
                      </a:cubicBezTo>
                      <a:cubicBezTo>
                        <a:pt x="708634" y="150887"/>
                        <a:pt x="460872" y="410739"/>
                        <a:pt x="352063" y="477841"/>
                      </a:cubicBezTo>
                      <a:cubicBezTo>
                        <a:pt x="243254" y="544943"/>
                        <a:pt x="-26567" y="535756"/>
                        <a:pt x="3157" y="483138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CA" sz="10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29" name="Straight Connector 28"/>
              <p:cNvCxnSpPr>
                <a:stCxn id="27" idx="2"/>
                <a:endCxn id="27" idx="2"/>
              </p:cNvCxnSpPr>
              <p:nvPr/>
            </p:nvCxnSpPr>
            <p:spPr>
              <a:xfrm>
                <a:off x="5051141" y="3459642"/>
                <a:ext cx="0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</p:grpSp>
        <p:sp>
          <p:nvSpPr>
            <p:cNvPr id="23" name="TextBox 22"/>
            <p:cNvSpPr txBox="1"/>
            <p:nvPr/>
          </p:nvSpPr>
          <p:spPr>
            <a:xfrm>
              <a:off x="3213612" y="1900207"/>
              <a:ext cx="10635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b="1" dirty="0">
                  <a:solidFill>
                    <a:srgbClr val="FFC000"/>
                  </a:solidFill>
                </a:rPr>
                <a:t>CAR-F269</a:t>
              </a: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9771990" y="2140235"/>
            <a:ext cx="9752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b="1" dirty="0"/>
              <a:t>No T Cell</a:t>
            </a:r>
          </a:p>
        </p:txBody>
      </p:sp>
      <p:sp>
        <p:nvSpPr>
          <p:cNvPr id="39" name="Title 3"/>
          <p:cNvSpPr txBox="1">
            <a:spLocks noGrp="1"/>
          </p:cNvSpPr>
          <p:nvPr>
            <p:ph type="title"/>
          </p:nvPr>
        </p:nvSpPr>
        <p:spPr>
          <a:xfrm>
            <a:off x="434027" y="5344021"/>
            <a:ext cx="10515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</a:t>
            </a:r>
            <a:r>
              <a:rPr lang="en-CA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Movie </a:t>
            </a:r>
            <a:r>
              <a:rPr lang="en-CA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Real-time post-BBB CAR-T/T mediated in U87vIII killing. </a:t>
            </a:r>
            <a:r>
              <a:rPr lang="en-C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Real-time videos of post-BBB extravasation of </a:t>
            </a:r>
            <a:r>
              <a:rPr lang="en-CA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CAR-F263 and CAR-F269 mediated </a:t>
            </a:r>
            <a:r>
              <a:rPr lang="en-C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killing of U87vIII-mKate2 cells </a:t>
            </a:r>
            <a:r>
              <a:rPr lang="en-CA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acquired </a:t>
            </a:r>
            <a:r>
              <a:rPr lang="en-C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via </a:t>
            </a:r>
            <a:r>
              <a:rPr lang="en-CA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IncuCyte</a:t>
            </a:r>
            <a:r>
              <a:rPr lang="en-C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No T cell is shown as a control of </a:t>
            </a:r>
            <a:r>
              <a:rPr lang="en-CA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U87vIII </a:t>
            </a:r>
            <a:r>
              <a:rPr lang="en-C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proliferation in the absence of anti-</a:t>
            </a:r>
            <a:r>
              <a:rPr lang="en-CA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EGFRvIII</a:t>
            </a:r>
            <a:r>
              <a:rPr lang="en-C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-CAR-targeted killing. Movies are shown over a 48 hour time course. </a:t>
            </a:r>
            <a:r>
              <a:rPr lang="en-CA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Scale bar = 200 µm</a:t>
            </a:r>
            <a:endParaRPr lang="en-CA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8683925" y="4894053"/>
            <a:ext cx="799381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905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8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29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0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7385B06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20545" y="1565099"/>
            <a:ext cx="5375762" cy="265782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68936" y="3727428"/>
            <a:ext cx="1696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>
                <a:solidFill>
                  <a:srgbClr val="932A05"/>
                </a:solidFill>
              </a:rPr>
              <a:t>U87VIIII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20545" y="1706679"/>
            <a:ext cx="1696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>
                <a:solidFill>
                  <a:srgbClr val="932A05"/>
                </a:solidFill>
              </a:rPr>
              <a:t>U87VIIII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76097" y="2466024"/>
            <a:ext cx="1696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>
                <a:solidFill>
                  <a:srgbClr val="92D050"/>
                </a:solidFill>
              </a:rPr>
              <a:t>CAR-T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16070" y="5616850"/>
            <a:ext cx="13676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solidFill>
                  <a:schemeClr val="bg1"/>
                </a:solidFill>
              </a:rPr>
              <a:t>Before CAR-T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6045306" y="3040478"/>
            <a:ext cx="1158503" cy="0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 noGrp="1"/>
          </p:cNvSpPr>
          <p:nvPr>
            <p:ph type="title"/>
          </p:nvPr>
        </p:nvSpPr>
        <p:spPr>
          <a:xfrm>
            <a:off x="470915" y="4810726"/>
            <a:ext cx="10515600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</a:t>
            </a:r>
            <a:r>
              <a:rPr lang="en-CA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Movie </a:t>
            </a:r>
            <a:r>
              <a:rPr lang="en-CA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Set-up of </a:t>
            </a:r>
            <a:r>
              <a:rPr lang="en-CA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blood-brain-tumor (BBTB)-on-CHIP </a:t>
            </a:r>
            <a:r>
              <a:rPr lang="en-CA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 </a:t>
            </a:r>
            <a:r>
              <a:rPr lang="en-CA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 using </a:t>
            </a:r>
            <a:r>
              <a:rPr lang="en-CA" sz="1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SynBBB</a:t>
            </a:r>
            <a:r>
              <a:rPr lang="en-CA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C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Real-time movie showing immunofluorescence images of the </a:t>
            </a:r>
            <a:r>
              <a:rPr lang="en-CA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SynBBB</a:t>
            </a:r>
            <a:r>
              <a:rPr lang="en-C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CA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blood-brain-tumor-barrier </a:t>
            </a:r>
            <a:r>
              <a:rPr lang="en-C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setup in the </a:t>
            </a:r>
            <a:r>
              <a:rPr lang="en-CA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SynBBB</a:t>
            </a:r>
            <a:r>
              <a:rPr lang="en-CA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chips </a:t>
            </a:r>
            <a:r>
              <a:rPr lang="en-C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CA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iBECs</a:t>
            </a:r>
            <a:r>
              <a:rPr lang="en-C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seeded in the middle channel (phase contrast image) and </a:t>
            </a:r>
            <a:r>
              <a:rPr lang="en-CA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U87vIII-mKate2 </a:t>
            </a:r>
            <a:r>
              <a:rPr lang="en-C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cells (red) seeded in the two outer channels. </a:t>
            </a:r>
            <a:r>
              <a:rPr lang="en-CA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CAR-F263 </a:t>
            </a:r>
            <a:r>
              <a:rPr lang="en-C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(green) perfusion can be seen within the middle </a:t>
            </a:r>
            <a:r>
              <a:rPr lang="en-CA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iBEC</a:t>
            </a:r>
            <a:r>
              <a:rPr lang="en-C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channel; arrow indicating perfusion direction at </a:t>
            </a:r>
            <a:r>
              <a:rPr lang="en-CA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0.5. Movie </a:t>
            </a:r>
            <a:r>
              <a:rPr lang="en-CA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C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played at 4 frames per second</a:t>
            </a:r>
            <a:r>
              <a:rPr lang="en-CA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Scale bar = 100 µm</a:t>
            </a:r>
            <a:endParaRPr lang="en-CA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7384211" y="4090258"/>
            <a:ext cx="26074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1500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598B1CB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073" y="789294"/>
            <a:ext cx="5080418" cy="4351338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2239943" y="2602682"/>
            <a:ext cx="700217" cy="972065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Oval 5"/>
          <p:cNvSpPr/>
          <p:nvPr/>
        </p:nvSpPr>
        <p:spPr>
          <a:xfrm>
            <a:off x="7750382" y="2017433"/>
            <a:ext cx="2100199" cy="2615045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8448438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78658" y="791752"/>
            <a:ext cx="5077130" cy="434888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059619" y="1297557"/>
            <a:ext cx="1465147" cy="1844999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Oval 10"/>
          <p:cNvSpPr/>
          <p:nvPr/>
        </p:nvSpPr>
        <p:spPr>
          <a:xfrm>
            <a:off x="2276300" y="1297557"/>
            <a:ext cx="1018982" cy="972065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TextBox 11"/>
          <p:cNvSpPr txBox="1"/>
          <p:nvPr/>
        </p:nvSpPr>
        <p:spPr>
          <a:xfrm>
            <a:off x="3295282" y="1519078"/>
            <a:ext cx="1364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>
                <a:solidFill>
                  <a:schemeClr val="bg1"/>
                </a:solidFill>
              </a:rPr>
              <a:t>Adhesion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40160" y="3205415"/>
            <a:ext cx="1484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>
                <a:solidFill>
                  <a:schemeClr val="bg1"/>
                </a:solidFill>
              </a:rPr>
              <a:t>Extravasation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24766" y="2418016"/>
            <a:ext cx="1484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>
                <a:solidFill>
                  <a:schemeClr val="bg1"/>
                </a:solidFill>
              </a:rPr>
              <a:t>Extravasation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1E5817C-8DD9-9143-81D5-14A230455E1C}"/>
              </a:ext>
            </a:extLst>
          </p:cNvPr>
          <p:cNvSpPr txBox="1"/>
          <p:nvPr/>
        </p:nvSpPr>
        <p:spPr>
          <a:xfrm>
            <a:off x="755073" y="761480"/>
            <a:ext cx="267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7" name="Title 3"/>
          <p:cNvSpPr txBox="1">
            <a:spLocks noGrp="1"/>
          </p:cNvSpPr>
          <p:nvPr>
            <p:ph type="title"/>
          </p:nvPr>
        </p:nvSpPr>
        <p:spPr>
          <a:xfrm>
            <a:off x="670021" y="5804854"/>
            <a:ext cx="105156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</a:t>
            </a:r>
            <a:r>
              <a:rPr lang="en-CA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Movie 3. </a:t>
            </a:r>
            <a:r>
              <a:rPr lang="en-CA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Real-time videos of </a:t>
            </a:r>
            <a:r>
              <a:rPr lang="en-CA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CA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 interaction and extravasation across the middle </a:t>
            </a:r>
            <a:r>
              <a:rPr lang="en-CA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iBEC</a:t>
            </a:r>
            <a:r>
              <a:rPr lang="en-CA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channel. A-B) </a:t>
            </a:r>
            <a:r>
              <a:rPr lang="en-C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Real-time phase contrast images shown evidence of T cell arrest and adhesion to the </a:t>
            </a:r>
            <a:r>
              <a:rPr lang="en-CA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iBEC</a:t>
            </a:r>
            <a:r>
              <a:rPr lang="en-C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monolayer in </a:t>
            </a:r>
            <a:r>
              <a:rPr lang="en-CA" sz="150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CA" sz="1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endothelial channel </a:t>
            </a:r>
            <a:r>
              <a:rPr lang="en-C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extravasation across the </a:t>
            </a:r>
            <a:r>
              <a:rPr lang="en-CA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microfabricated</a:t>
            </a:r>
            <a:r>
              <a:rPr lang="en-CA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pores. </a:t>
            </a:r>
            <a:r>
              <a:rPr lang="en-CA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Movie is </a:t>
            </a:r>
            <a:r>
              <a:rPr lang="en-C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played at 4 frames per second</a:t>
            </a:r>
            <a:r>
              <a:rPr lang="en-CA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Scale bar = 50 µm</a:t>
            </a:r>
            <a:endParaRPr lang="en-CA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1E5817C-8DD9-9143-81D5-14A230455E1C}"/>
              </a:ext>
            </a:extLst>
          </p:cNvPr>
          <p:cNvSpPr txBox="1"/>
          <p:nvPr/>
        </p:nvSpPr>
        <p:spPr>
          <a:xfrm>
            <a:off x="5975115" y="761480"/>
            <a:ext cx="267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B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0593238" y="5010270"/>
            <a:ext cx="37564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0067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29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71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 mute="1">
                <p:cTn id="21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8108A3B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3336" y="1775733"/>
            <a:ext cx="10515600" cy="2319338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268311" y="1775733"/>
            <a:ext cx="5486400" cy="1981200"/>
            <a:chOff x="2543175" y="2841625"/>
            <a:chExt cx="5486400" cy="1981200"/>
          </a:xfrm>
        </p:grpSpPr>
        <p:sp>
          <p:nvSpPr>
            <p:cNvPr id="8" name="Oval 7"/>
            <p:cNvSpPr/>
            <p:nvPr/>
          </p:nvSpPr>
          <p:spPr>
            <a:xfrm>
              <a:off x="5810250" y="2841625"/>
              <a:ext cx="571500" cy="476250"/>
            </a:xfrm>
            <a:prstGeom prst="ellipse">
              <a:avLst/>
            </a:prstGeom>
            <a:noFill/>
            <a:ln w="28575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3505200" y="3832225"/>
              <a:ext cx="857250" cy="673100"/>
            </a:xfrm>
            <a:prstGeom prst="ellipse">
              <a:avLst/>
            </a:prstGeom>
            <a:noFill/>
            <a:ln w="28575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543175" y="2841625"/>
              <a:ext cx="571500" cy="476250"/>
            </a:xfrm>
            <a:prstGeom prst="ellipse">
              <a:avLst/>
            </a:prstGeom>
            <a:noFill/>
            <a:ln w="28575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4552950" y="4229100"/>
              <a:ext cx="571500" cy="476250"/>
            </a:xfrm>
            <a:prstGeom prst="ellipse">
              <a:avLst/>
            </a:prstGeom>
            <a:noFill/>
            <a:ln w="28575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7458075" y="4346575"/>
              <a:ext cx="571500" cy="476250"/>
            </a:xfrm>
            <a:prstGeom prst="ellipse">
              <a:avLst/>
            </a:prstGeom>
            <a:noFill/>
            <a:ln w="28575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4924425" y="3556794"/>
              <a:ext cx="571500" cy="473075"/>
            </a:xfrm>
            <a:prstGeom prst="ellipse">
              <a:avLst/>
            </a:prstGeom>
            <a:noFill/>
            <a:ln w="28575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3114675" y="3525044"/>
              <a:ext cx="571500" cy="476250"/>
            </a:xfrm>
            <a:prstGeom prst="ellipse">
              <a:avLst/>
            </a:prstGeom>
            <a:noFill/>
            <a:ln w="28575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Title 3"/>
          <p:cNvSpPr txBox="1">
            <a:spLocks noGrp="1"/>
          </p:cNvSpPr>
          <p:nvPr>
            <p:ph type="title"/>
          </p:nvPr>
        </p:nvSpPr>
        <p:spPr>
          <a:xfrm>
            <a:off x="563336" y="4206217"/>
            <a:ext cx="105156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</a:t>
            </a:r>
            <a:r>
              <a:rPr lang="en-CA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Movie 4. </a:t>
            </a:r>
            <a:r>
              <a:rPr lang="en-CA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Real-time videos of </a:t>
            </a:r>
            <a:r>
              <a:rPr lang="en-CA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CAR-F263 T cell arrest </a:t>
            </a:r>
            <a:r>
              <a:rPr lang="en-CA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CA" sz="1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iBECs</a:t>
            </a:r>
            <a:r>
              <a:rPr lang="en-CA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CA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Real-time </a:t>
            </a:r>
            <a:r>
              <a:rPr lang="en-C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phase contrast images shown evidence of </a:t>
            </a:r>
            <a:r>
              <a:rPr lang="en-CA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CAR-F263 </a:t>
            </a:r>
            <a:r>
              <a:rPr lang="en-CA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cell </a:t>
            </a:r>
            <a:r>
              <a:rPr lang="en-CA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arrest and </a:t>
            </a:r>
            <a:r>
              <a:rPr lang="en-C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adhesion to the </a:t>
            </a:r>
            <a:r>
              <a:rPr lang="en-CA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iBEC</a:t>
            </a:r>
            <a:r>
              <a:rPr lang="en-C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monolayer in the middle </a:t>
            </a:r>
            <a:r>
              <a:rPr lang="en-CA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channel. CAR-F263 labelled with </a:t>
            </a:r>
            <a:r>
              <a:rPr lang="en-CA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CytoLight</a:t>
            </a:r>
            <a:r>
              <a:rPr lang="en-CA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dye (green). Movie is </a:t>
            </a:r>
            <a:r>
              <a:rPr lang="en-C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played at 4 frames per second.</a:t>
            </a:r>
          </a:p>
        </p:txBody>
      </p:sp>
    </p:spTree>
    <p:extLst>
      <p:ext uri="{BB962C8B-B14F-4D97-AF65-F5344CB8AC3E}">
        <p14:creationId xmlns:p14="http://schemas.microsoft.com/office/powerpoint/2010/main" val="2999897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182236</TotalTime>
  <Words>287</Words>
  <Application>Microsoft Office PowerPoint</Application>
  <PresentationFormat>Widescreen</PresentationFormat>
  <Paragraphs>22</Paragraphs>
  <Slides>4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Supplementary Movie 1. Real-time post-BBB CAR-T/T mediated in U87vIII killing. Real-time videos of post-BBB extravasation of CAR-F263 and CAR-F269 mediated killing of U87vIII-mKate2 cells acquired via IncuCyte. No T cell is shown as a control of U87vIII proliferation in the absence of anti-EGFRvIII-CAR-targeted killing. Movies are shown over a 48 hour time course. Scale bar = 200 µm</vt:lpstr>
      <vt:lpstr>Supplementary Movie 2. Set-up of blood-brain-tumor (BBTB)-on-CHIP model system using SynBBB. Real-time movie showing immunofluorescence images of the SynBBB blood-brain-tumor-barrier setup in the SynBBB chips with iBECs seeded in the middle channel (phase contrast image) and U87vIII-mKate2 cells (red) seeded in the two outer channels. CAR-F263 (green) perfusion can be seen within the middle iBEC channel; arrow indicating perfusion direction at 0.5. Movie is played at 4 frames per second. Scale bar = 100 µm</vt:lpstr>
      <vt:lpstr>Supplementary Movie 3. Real-time videos of T cell interaction and extravasation across the middle iBEC channel. A-B) Real-time phase contrast images shown evidence of T cell arrest and adhesion to the iBEC monolayer in the endothelial channel and extravasation across the microfabricated pores. Movie is played at 4 frames per second. Scale bar = 50 µm</vt:lpstr>
      <vt:lpstr>Supplementary Movie 4. Real-time videos of CAR-F263 T cell arrest to iBECs. Real-time phase contrast images shown evidence of CAR-F263 cell arrest and adhesion to the iBEC monolayer in the middle channel. CAR-F263 labelled with CytoLight dye (green). Movie is played at 4 frames per second.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Jones</dc:creator>
  <cp:lastModifiedBy>Jezierski, Anna</cp:lastModifiedBy>
  <cp:revision>174</cp:revision>
  <cp:lastPrinted>2020-02-07T14:37:14Z</cp:lastPrinted>
  <dcterms:created xsi:type="dcterms:W3CDTF">2020-02-05T17:31:12Z</dcterms:created>
  <dcterms:modified xsi:type="dcterms:W3CDTF">2022-03-18T15:36:47Z</dcterms:modified>
</cp:coreProperties>
</file>