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uke Honda" initials="K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0321" autoAdjust="0"/>
  </p:normalViewPr>
  <p:slideViewPr>
    <p:cSldViewPr snapToGrid="0">
      <p:cViewPr varScale="1">
        <p:scale>
          <a:sx n="53" d="100"/>
          <a:sy n="53" d="100"/>
        </p:scale>
        <p:origin x="-13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D3ECE-6655-4AF4-B55C-1EB010ADD284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60E8F-4A95-4EA0-8B5B-CE9C49963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159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960E8F-4A95-4EA0-8B5B-CE9C499639F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85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20613F6-94D1-45B8-B050-2F215091A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0155BB71-7A32-4D85-BB86-8D2DDAEAE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9D2AB3B-0F54-4653-A6BF-F5F581E0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E27AA3B8-715D-400E-BB14-5EC56773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58E4AA0F-E6F5-4748-9B65-C75F69E7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9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5B1B3B4-F786-4864-9A6D-670B44D2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614A192B-7AE2-4B03-9F53-CED38E2E8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7123F017-2306-493D-BAA5-7FC979D4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A6D636A-8069-45B3-9968-B248FE23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432EEA7-5D1F-42DE-AA93-502C1824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44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CA4B648-B29C-4275-BC04-782EA213A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00859C91-F0FA-4696-B7E1-F375495BC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38A8818-C754-495E-A1F5-8F1F77AF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7E5CDDC4-6B96-46B4-A123-A9E388C1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F99FBD25-E9B7-466C-B4A6-12FC2184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54D6D25-743C-4E96-8198-77A505C6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DA1ACF79-3EC0-4FCB-9C4D-5FC3F62C1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8CC61C60-96AF-42A1-A91B-8A445CE0C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D97BF1BA-B1E5-4C0C-BB9A-EC80E8C3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19AFDB26-1072-4A47-BB28-CE5C7B839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42671B3C-70AE-4526-A88B-916E6E9AE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63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B513DF4-383E-4D7A-AD72-1EE63ABD9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87B6CC6B-C6D3-44DA-9957-B72F42425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B7A99FEF-DE79-41CA-9EED-125E49FDC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07F46936-5A82-4C87-B598-85F3DBFC8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B63AC9AB-4B95-4684-BE15-AE19AD01A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7F0C3489-22A7-4EF1-933D-D21E9A478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334F770C-F8FD-42DC-A474-85A44AC6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39339D06-8B25-4E2E-BFA9-D9A1B1C1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57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9AC8097-801C-41D8-926E-B05BDA0B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A871B52C-89DB-437D-9856-17E7CBFBE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E1E023E0-6C23-40E6-B5EE-B3C8389E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5F74810B-0135-4DA1-9AB2-4DE8C92E3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033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A26CFEA3-E250-4A73-AF6E-8FE504E2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5CC42FA9-1B39-45EF-9169-26A34B98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9584FB10-E3CC-4BEC-8A83-FCD169DB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4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AD4F70E-48BD-4E93-8E17-53168A0F9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7060878B-2CD8-4D4E-A0CC-293B7F7E5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45B18733-74E7-4F7D-9E05-D1A89C996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92D810E-1B7C-4D45-B8ED-57C4F29C6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63FA8122-740A-4EE2-91A0-FC2F620E5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9599D7AC-FF14-495F-9042-29BEB4596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016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08E76C2-05D0-41A2-8BF9-AF28D5073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D5B47AEE-4D6C-4AA1-BC6A-77D405187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511ACA6B-A8A6-4B02-9420-70F9E1ED2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93E7FB8-DCD5-4181-AB94-FE2F5CE8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5511BD81-C2FA-4340-B89F-10F85993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D31F5C52-745B-4F05-A5D0-06DCDEE1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075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15626FA-FF7D-48D9-8349-366141C79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124E58D3-B2BF-411F-8571-FD7655986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29DDCDB-9A89-4093-AE81-A6ECDA90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224AEA1C-8462-4FEC-A4C3-372D9DB8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9F56FEA-1A6D-48E5-AF1D-053ED956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43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6564D829-D2B9-491B-9083-0B34565512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59AE40E9-4056-4A84-A92C-5A675013D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EE36D29B-C1D6-4496-A109-FD58E765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07E292F1-57FF-473A-873D-13591788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6E5FE60C-B2FA-4A8D-8A11-4DDEB328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46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350B52BE-C26F-4282-B793-FEE6C551F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B6EC31C4-F8E6-49B9-BD46-1B1F321AA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4873C147-8850-4B2F-A690-2B2909964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E6AAE-FB01-4B79-A0B0-E858E21831D1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EE25EF88-7847-408F-B80E-718147F65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3626CEA-3925-45A4-A5C7-88CD9BA6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92F87-8925-463E-A250-218697A69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74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xmlns="" id="{6AA6A4FC-A26F-4841-801D-5EB6AC7CA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954628"/>
              </p:ext>
            </p:extLst>
          </p:nvPr>
        </p:nvGraphicFramePr>
        <p:xfrm>
          <a:off x="0" y="914400"/>
          <a:ext cx="12104370" cy="454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9562">
                  <a:extLst>
                    <a:ext uri="{9D8B030D-6E8A-4147-A177-3AD203B41FA5}">
                      <a16:colId xmlns:a16="http://schemas.microsoft.com/office/drawing/2014/main" xmlns="" val="1662230295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278300549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2839085870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10600739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379735814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1772451050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1195094610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207689590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3245325571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3047874316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4031695030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2124214394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876988957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4294288466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901853909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1702736571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382696367"/>
                    </a:ext>
                  </a:extLst>
                </a:gridCol>
                <a:gridCol w="678750">
                  <a:extLst>
                    <a:ext uri="{9D8B030D-6E8A-4147-A177-3AD203B41FA5}">
                      <a16:colId xmlns:a16="http://schemas.microsoft.com/office/drawing/2014/main" xmlns="" val="3897450823"/>
                    </a:ext>
                  </a:extLst>
                </a:gridCol>
                <a:gridCol w="599562">
                  <a:extLst>
                    <a:ext uri="{9D8B030D-6E8A-4147-A177-3AD203B41FA5}">
                      <a16:colId xmlns:a16="http://schemas.microsoft.com/office/drawing/2014/main" xmlns="" val="2807900998"/>
                    </a:ext>
                  </a:extLst>
                </a:gridCol>
              </a:tblGrid>
              <a:tr h="769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6341831"/>
                  </a:ext>
                </a:extLst>
              </a:tr>
              <a:tr h="8059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1(M)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3(All)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1(M)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3(All)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1(M)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3(All)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6520903"/>
                  </a:ext>
                </a:extLst>
              </a:tr>
              <a:tr h="86700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br>
                        <a:rPr lang="el-GR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l-GR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SE)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extLst>
                  <a:ext uri="{0D108BD9-81ED-4DB2-BD59-A6C34878D82A}">
                    <a16:rowId xmlns:a16="http://schemas.microsoft.com/office/drawing/2014/main" xmlns="" val="1606460777"/>
                  </a:ext>
                </a:extLst>
              </a:tr>
              <a:tr h="6907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extLst>
                  <a:ext uri="{0D108BD9-81ED-4DB2-BD59-A6C34878D82A}">
                    <a16:rowId xmlns:a16="http://schemas.microsoft.com/office/drawing/2014/main" xmlns="" val="3764169535"/>
                  </a:ext>
                </a:extLst>
              </a:tr>
              <a:tr h="758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ja-JP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−0.17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(−0.60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−0.85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(−1.16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−0.35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(−0.54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−0.27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(−0.43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−0.64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(−0.80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−0.35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(−0.38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−0.24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(−0.45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−0.71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(−0.86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−0.35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(−0.40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extLst>
                  <a:ext uri="{0D108BD9-81ED-4DB2-BD59-A6C34878D82A}">
                    <a16:rowId xmlns:a16="http://schemas.microsoft.com/office/drawing/2014/main" xmlns="" val="2819955528"/>
                  </a:ext>
                </a:extLst>
              </a:tr>
              <a:tr h="654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−0.42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(−0.92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−2.53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(−1.82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−0.75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(−0.83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(−0.04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−2.81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(−1.25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&lt;0.05</a:t>
                      </a:r>
                      <a:endParaRPr lang="en-US" altLang="ja-JP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−0.48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(−0.59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−0.12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(−0.70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−2.71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(−1.35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&lt;0.05</a:t>
                      </a:r>
                      <a:endParaRPr lang="en-US" altLang="ja-JP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−0.57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ja-JP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(−0.62</a:t>
                      </a:r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97" marR="5897" marT="5897" marB="0" anchor="ctr"/>
                </a:tc>
                <a:extLst>
                  <a:ext uri="{0D108BD9-81ED-4DB2-BD59-A6C34878D82A}">
                    <a16:rowId xmlns:a16="http://schemas.microsoft.com/office/drawing/2014/main" xmlns="" val="4023278710"/>
                  </a:ext>
                </a:extLst>
              </a:tr>
            </a:tbl>
          </a:graphicData>
        </a:graphic>
      </p:graphicFrame>
      <p:sp>
        <p:nvSpPr>
          <p:cNvPr id="7" name="テキスト ボックス 2"/>
          <p:cNvSpPr txBox="1"/>
          <p:nvPr/>
        </p:nvSpPr>
        <p:spPr>
          <a:xfrm>
            <a:off x="203630" y="158798"/>
            <a:ext cx="12322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BP according to rs35767 genotype</a:t>
            </a:r>
            <a:endParaRPr lang="ja-JP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59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2953</TotalTime>
  <Words>118</Words>
  <Application>Microsoft Office PowerPoint</Application>
  <PresentationFormat>ユーザー設定</PresentationFormat>
  <Paragraphs>92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YURI HONDA</dc:creator>
  <cp:lastModifiedBy>Yuri Kimura</cp:lastModifiedBy>
  <cp:revision>155</cp:revision>
  <dcterms:created xsi:type="dcterms:W3CDTF">2020-05-31T07:20:43Z</dcterms:created>
  <dcterms:modified xsi:type="dcterms:W3CDTF">2021-01-12T04:02:02Z</dcterms:modified>
</cp:coreProperties>
</file>