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28BADB-8BA6-43CE-A05A-821498EB62D7}">
  <a:tblStyle styleId="{EF28BADB-8BA6-43CE-A05A-821498EB62D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Google Shape;88;p13"/>
          <p:cNvGraphicFramePr/>
          <p:nvPr>
            <p:extLst>
              <p:ext uri="{D42A27DB-BD31-4B8C-83A1-F6EECF244321}">
                <p14:modId xmlns:p14="http://schemas.microsoft.com/office/powerpoint/2010/main" val="1576820444"/>
              </p:ext>
            </p:extLst>
          </p:nvPr>
        </p:nvGraphicFramePr>
        <p:xfrm>
          <a:off x="435156" y="1845887"/>
          <a:ext cx="8640000" cy="3450000"/>
        </p:xfrm>
        <a:graphic>
          <a:graphicData uri="http://schemas.openxmlformats.org/drawingml/2006/table">
            <a:tbl>
              <a:tblPr>
                <a:noFill/>
                <a:tableStyleId>{EF28BADB-8BA6-43CE-A05A-821498EB62D7}</a:tableStyleId>
              </a:tblPr>
              <a:tblGrid>
                <a:gridCol w="17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sz="22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Male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(I5072M)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Female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(I5894F)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Juvenile 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(I940M)</a:t>
                      </a:r>
                      <a:endParaRPr sz="1400" dirty="0">
                        <a:latin typeface="+mn-lt"/>
                      </a:endParaRPr>
                    </a:p>
                  </a:txBody>
                  <a:tcPr marL="10250" marR="10250" marT="10250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Unknown</a:t>
                      </a:r>
                      <a:endParaRPr sz="14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Specificity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98.7%</a:t>
                      </a:r>
                      <a:endParaRPr sz="1400" dirty="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99.7%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400"/>
                    </a:p>
                  </a:txBody>
                  <a:tcPr marL="10250" marR="10250" marT="10250" marB="0" anchor="ctr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Accuracy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98.7%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98.6%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99.2%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99.5%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Recall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98.8%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96.1%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97.6%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99.6%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Precision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96.1%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98.4%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99.1%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98.5%</a:t>
                      </a:r>
                      <a:endParaRPr sz="140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F-Measure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97.4%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97.3%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98.3%</a:t>
                      </a:r>
                      <a:endParaRPr sz="1400"/>
                    </a:p>
                  </a:txBody>
                  <a:tcPr marL="10250" marR="10250" marT="1025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99.0%</a:t>
                      </a:r>
                      <a:endParaRPr sz="1400" dirty="0"/>
                    </a:p>
                  </a:txBody>
                  <a:tcPr marL="10250" marR="10250" marT="102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9" name="Google Shape;89;p13"/>
          <p:cNvSpPr txBox="1"/>
          <p:nvPr/>
        </p:nvSpPr>
        <p:spPr>
          <a:xfrm>
            <a:off x="214491" y="278080"/>
            <a:ext cx="853193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Table 2. Classification accuracy of face identification in a marmoset family. 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Macintosh PowerPoint</Application>
  <PresentationFormat>画面に合わせる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圦本 晃海</cp:lastModifiedBy>
  <cp:revision>2</cp:revision>
  <dcterms:modified xsi:type="dcterms:W3CDTF">2022-09-12T02:31:47Z</dcterms:modified>
</cp:coreProperties>
</file>