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3"/>
  </p:notesMasterIdLst>
  <p:sldIdLst>
    <p:sldId id="256" r:id="rId2"/>
    <p:sldId id="258" r:id="rId3"/>
    <p:sldId id="259" r:id="rId4"/>
    <p:sldId id="260" r:id="rId5"/>
    <p:sldId id="257" r:id="rId6"/>
    <p:sldId id="262" r:id="rId7"/>
    <p:sldId id="261" r:id="rId8"/>
    <p:sldId id="263" r:id="rId9"/>
    <p:sldId id="264" r:id="rId10"/>
    <p:sldId id="265" r:id="rId11"/>
    <p:sldId id="266" r:id="rId12"/>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initials="" lastIdx="3" clrIdx="0"/>
  <p:cmAuthor id="1" name="Author" initials="A" lastIdx="6" clrIdx="1">
    <p:extLst>
      <p:ext uri="{19B8F6BF-5375-455C-9EA6-DF929625EA0E}">
        <p15:presenceInfo xmlns:p15="http://schemas.microsoft.com/office/powerpoint/2012/main" userId="Auth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190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Users\terumi\Desktop\&#12488;&#12521;&#12483;&#12461;&#12531;&#12463;&#12441;&#12471;&#12473;&#12486;&#12512;&#35542;&#25991;\&#20301;&#32622;&#21980;&#22909;&#24615;&#12398;&#30446;&#35222;&#12392;&#12398;&#27604;&#3661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terumi\Desktop\&#12488;&#12521;&#12483;&#12461;&#12531;&#12463;&#12441;&#12471;&#12473;&#12486;&#12512;&#35542;&#25991;\&#20301;&#32622;&#21980;&#22909;&#24615;&#12398;&#30446;&#35222;&#12392;&#12398;&#27604;&#3661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terumi\Desktop\&#12488;&#12521;&#12483;&#12461;&#12531;&#12463;&#12441;&#12471;&#12473;&#12486;&#12512;&#35542;&#25991;\&#20301;&#32622;&#21980;&#22909;&#24615;&#12398;&#30446;&#35222;&#12392;&#12398;&#27604;&#36611;.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n-lt"/>
                <a:ea typeface="+mn-ea"/>
                <a:cs typeface="+mn-cs"/>
              </a:defRPr>
            </a:pPr>
            <a:r>
              <a:rPr lang="en-US" altLang="ja-JP" dirty="0"/>
              <a:t>Juvenile (I940M)</a:t>
            </a:r>
            <a:endParaRPr lang="ja-JP" altLang="en-US"/>
          </a:p>
        </c:rich>
      </c:tx>
      <c:overlay val="0"/>
      <c:spPr>
        <a:noFill/>
        <a:ln>
          <a:noFill/>
        </a:ln>
        <a:effectLst/>
      </c:spPr>
      <c:txPr>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doughnutChart>
        <c:varyColors val="1"/>
        <c:ser>
          <c:idx val="0"/>
          <c:order val="0"/>
          <c:tx>
            <c:v>Visually</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332-1A41-98D5-1EAD74868CB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332-1A41-98D5-1EAD74868CB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332-1A41-98D5-1EAD74868CB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332-1A41-98D5-1EAD74868CB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332-1A41-98D5-1EAD74868CB4}"/>
              </c:ext>
            </c:extLst>
          </c:dPt>
          <c:cat>
            <c:strRef>
              <c:f>'50min'!$H$6:$L$6</c:f>
              <c:strCache>
                <c:ptCount val="5"/>
                <c:pt idx="0">
                  <c:v>Upper bed</c:v>
                </c:pt>
                <c:pt idx="1">
                  <c:v>Middle floor</c:v>
                </c:pt>
                <c:pt idx="2">
                  <c:v>Lower bed</c:v>
                </c:pt>
                <c:pt idx="3">
                  <c:v>Lower floor</c:v>
                </c:pt>
                <c:pt idx="4">
                  <c:v>Other</c:v>
                </c:pt>
              </c:strCache>
            </c:strRef>
          </c:cat>
          <c:val>
            <c:numRef>
              <c:f>'50min'!$H$4:$L$4</c:f>
              <c:numCache>
                <c:formatCode>0.0%</c:formatCode>
                <c:ptCount val="5"/>
                <c:pt idx="0">
                  <c:v>9.4000000000001901E-2</c:v>
                </c:pt>
                <c:pt idx="1">
                  <c:v>0.6376666666666555</c:v>
                </c:pt>
                <c:pt idx="2">
                  <c:v>0.25100000000000405</c:v>
                </c:pt>
                <c:pt idx="3">
                  <c:v>0</c:v>
                </c:pt>
                <c:pt idx="4">
                  <c:v>1.733333333333853E-2</c:v>
                </c:pt>
              </c:numCache>
            </c:numRef>
          </c:val>
          <c:extLst>
            <c:ext xmlns:c16="http://schemas.microsoft.com/office/drawing/2014/chart" uri="{C3380CC4-5D6E-409C-BE32-E72D297353CC}">
              <c16:uniqueId val="{0000000A-2332-1A41-98D5-1EAD74868CB4}"/>
            </c:ext>
          </c:extLst>
        </c:ser>
        <c:ser>
          <c:idx val="1"/>
          <c:order val="1"/>
          <c:tx>
            <c:v>System</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C-2332-1A41-98D5-1EAD74868CB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E-2332-1A41-98D5-1EAD74868CB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0-2332-1A41-98D5-1EAD74868CB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2-2332-1A41-98D5-1EAD74868CB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4-2332-1A41-98D5-1EAD74868CB4}"/>
              </c:ext>
            </c:extLst>
          </c:dPt>
          <c:cat>
            <c:strRef>
              <c:f>'50min'!$H$6:$L$6</c:f>
              <c:strCache>
                <c:ptCount val="5"/>
                <c:pt idx="0">
                  <c:v>Upper bed</c:v>
                </c:pt>
                <c:pt idx="1">
                  <c:v>Middle floor</c:v>
                </c:pt>
                <c:pt idx="2">
                  <c:v>Lower bed</c:v>
                </c:pt>
                <c:pt idx="3">
                  <c:v>Lower floor</c:v>
                </c:pt>
                <c:pt idx="4">
                  <c:v>Other</c:v>
                </c:pt>
              </c:strCache>
            </c:strRef>
          </c:cat>
          <c:val>
            <c:numRef>
              <c:f>'50min'!$H$10:$L$10</c:f>
              <c:numCache>
                <c:formatCode>0.0%</c:formatCode>
                <c:ptCount val="5"/>
                <c:pt idx="0">
                  <c:v>0.117243867243867</c:v>
                </c:pt>
                <c:pt idx="1">
                  <c:v>0.58621933621933597</c:v>
                </c:pt>
                <c:pt idx="2">
                  <c:v>0.24062049062049001</c:v>
                </c:pt>
                <c:pt idx="3">
                  <c:v>3.9682539682539602E-3</c:v>
                </c:pt>
                <c:pt idx="4">
                  <c:v>5.1948051948053076E-2</c:v>
                </c:pt>
              </c:numCache>
            </c:numRef>
          </c:val>
          <c:extLst>
            <c:ext xmlns:c16="http://schemas.microsoft.com/office/drawing/2014/chart" uri="{C3380CC4-5D6E-409C-BE32-E72D297353CC}">
              <c16:uniqueId val="{00000015-2332-1A41-98D5-1EAD74868CB4}"/>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n-lt"/>
                <a:ea typeface="+mn-ea"/>
                <a:cs typeface="+mn-cs"/>
              </a:defRPr>
            </a:pPr>
            <a:r>
              <a:rPr lang="en-US" altLang="ja-JP" dirty="0"/>
              <a:t>Female (I5894F)</a:t>
            </a:r>
            <a:endParaRPr lang="ja-JP" altLang="en-US"/>
          </a:p>
        </c:rich>
      </c:tx>
      <c:overlay val="0"/>
      <c:spPr>
        <a:noFill/>
        <a:ln>
          <a:noFill/>
        </a:ln>
        <a:effectLst/>
      </c:spPr>
      <c:txPr>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doughnutChart>
        <c:varyColors val="1"/>
        <c:ser>
          <c:idx val="0"/>
          <c:order val="0"/>
          <c:tx>
            <c:v>Visually</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304-5A4D-8470-5CDCC34B9CC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304-5A4D-8470-5CDCC34B9CC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304-5A4D-8470-5CDCC34B9CC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304-5A4D-8470-5CDCC34B9CC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C304-5A4D-8470-5CDCC34B9CCA}"/>
              </c:ext>
            </c:extLst>
          </c:dPt>
          <c:cat>
            <c:strRef>
              <c:f>'50min'!$H$6:$L$6</c:f>
              <c:strCache>
                <c:ptCount val="5"/>
                <c:pt idx="0">
                  <c:v>Upper bed</c:v>
                </c:pt>
                <c:pt idx="1">
                  <c:v>Middle floor</c:v>
                </c:pt>
                <c:pt idx="2">
                  <c:v>Lower bed</c:v>
                </c:pt>
                <c:pt idx="3">
                  <c:v>Lower floor</c:v>
                </c:pt>
                <c:pt idx="4">
                  <c:v>Other</c:v>
                </c:pt>
              </c:strCache>
            </c:strRef>
          </c:cat>
          <c:val>
            <c:numRef>
              <c:f>'50min'!$H$3:$L$3</c:f>
              <c:numCache>
                <c:formatCode>0.0%</c:formatCode>
                <c:ptCount val="5"/>
                <c:pt idx="0">
                  <c:v>0.11466666666666966</c:v>
                </c:pt>
                <c:pt idx="1">
                  <c:v>0.35933333333334044</c:v>
                </c:pt>
                <c:pt idx="2">
                  <c:v>0.4269999999999996</c:v>
                </c:pt>
                <c:pt idx="3">
                  <c:v>0</c:v>
                </c:pt>
                <c:pt idx="4">
                  <c:v>9.8999999999990318E-2</c:v>
                </c:pt>
              </c:numCache>
            </c:numRef>
          </c:val>
          <c:extLst>
            <c:ext xmlns:c16="http://schemas.microsoft.com/office/drawing/2014/chart" uri="{C3380CC4-5D6E-409C-BE32-E72D297353CC}">
              <c16:uniqueId val="{0000000A-C304-5A4D-8470-5CDCC34B9CCA}"/>
            </c:ext>
          </c:extLst>
        </c:ser>
        <c:ser>
          <c:idx val="1"/>
          <c:order val="1"/>
          <c:tx>
            <c:v>System</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C-C304-5A4D-8470-5CDCC34B9CC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E-C304-5A4D-8470-5CDCC34B9CC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0-C304-5A4D-8470-5CDCC34B9CC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2-C304-5A4D-8470-5CDCC34B9CC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4-C304-5A4D-8470-5CDCC34B9CCA}"/>
              </c:ext>
            </c:extLst>
          </c:dPt>
          <c:cat>
            <c:strRef>
              <c:f>'50min'!$H$6:$L$6</c:f>
              <c:strCache>
                <c:ptCount val="5"/>
                <c:pt idx="0">
                  <c:v>Upper bed</c:v>
                </c:pt>
                <c:pt idx="1">
                  <c:v>Middle floor</c:v>
                </c:pt>
                <c:pt idx="2">
                  <c:v>Lower bed</c:v>
                </c:pt>
                <c:pt idx="3">
                  <c:v>Lower floor</c:v>
                </c:pt>
                <c:pt idx="4">
                  <c:v>Other</c:v>
                </c:pt>
              </c:strCache>
            </c:strRef>
          </c:cat>
          <c:val>
            <c:numRef>
              <c:f>'50min'!$H$9:$L$9</c:f>
              <c:numCache>
                <c:formatCode>0.0%</c:formatCode>
                <c:ptCount val="5"/>
                <c:pt idx="0">
                  <c:v>0.12058924289140099</c:v>
                </c:pt>
                <c:pt idx="1">
                  <c:v>0.490578965399109</c:v>
                </c:pt>
                <c:pt idx="2">
                  <c:v>0.348406988694758</c:v>
                </c:pt>
                <c:pt idx="3">
                  <c:v>3.7684138403562802E-3</c:v>
                </c:pt>
                <c:pt idx="4">
                  <c:v>3.6656389174375748E-2</c:v>
                </c:pt>
              </c:numCache>
            </c:numRef>
          </c:val>
          <c:extLst>
            <c:ext xmlns:c16="http://schemas.microsoft.com/office/drawing/2014/chart" uri="{C3380CC4-5D6E-409C-BE32-E72D297353CC}">
              <c16:uniqueId val="{00000015-C304-5A4D-8470-5CDCC34B9CCA}"/>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ltLang="ja-JP" dirty="0">
                <a:latin typeface="Arial" panose="020B0604020202020204" pitchFamily="34" charset="0"/>
                <a:cs typeface="Arial" panose="020B0604020202020204" pitchFamily="34" charset="0"/>
              </a:rPr>
              <a:t>Male (I5072M)</a:t>
            </a:r>
            <a:endParaRPr lang="ja-JP" altLang="en-US">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ja-JP"/>
        </a:p>
      </c:txPr>
    </c:title>
    <c:autoTitleDeleted val="0"/>
    <c:plotArea>
      <c:layout/>
      <c:doughnutChart>
        <c:varyColors val="1"/>
        <c:ser>
          <c:idx val="0"/>
          <c:order val="0"/>
          <c:tx>
            <c:v>Visually</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8FB-074B-B469-A59EF80B80C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8FB-074B-B469-A59EF80B80C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8FB-074B-B469-A59EF80B80C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8FB-074B-B469-A59EF80B80C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8FB-074B-B469-A59EF80B80C9}"/>
              </c:ext>
            </c:extLst>
          </c:dPt>
          <c:cat>
            <c:strRef>
              <c:f>'50min'!$H$6:$L$6</c:f>
              <c:strCache>
                <c:ptCount val="5"/>
                <c:pt idx="0">
                  <c:v>Upper bed</c:v>
                </c:pt>
                <c:pt idx="1">
                  <c:v>Middle floor</c:v>
                </c:pt>
                <c:pt idx="2">
                  <c:v>Lower bed</c:v>
                </c:pt>
                <c:pt idx="3">
                  <c:v>Lower floor</c:v>
                </c:pt>
                <c:pt idx="4">
                  <c:v>Other</c:v>
                </c:pt>
              </c:strCache>
            </c:strRef>
          </c:cat>
          <c:val>
            <c:numRef>
              <c:f>'50min'!$H$2:$L$2</c:f>
              <c:numCache>
                <c:formatCode>0.0%</c:formatCode>
                <c:ptCount val="5"/>
                <c:pt idx="0">
                  <c:v>3.6666666666683055E-3</c:v>
                </c:pt>
                <c:pt idx="1">
                  <c:v>3.3333333333327884E-3</c:v>
                </c:pt>
                <c:pt idx="2">
                  <c:v>8.7666666666671847E-2</c:v>
                </c:pt>
                <c:pt idx="3">
                  <c:v>0.90300000000000047</c:v>
                </c:pt>
                <c:pt idx="4">
                  <c:v>2.3333333333266371E-3</c:v>
                </c:pt>
              </c:numCache>
            </c:numRef>
          </c:val>
          <c:extLst>
            <c:ext xmlns:c16="http://schemas.microsoft.com/office/drawing/2014/chart" uri="{C3380CC4-5D6E-409C-BE32-E72D297353CC}">
              <c16:uniqueId val="{0000000A-08FB-074B-B469-A59EF80B80C9}"/>
            </c:ext>
          </c:extLst>
        </c:ser>
        <c:ser>
          <c:idx val="1"/>
          <c:order val="1"/>
          <c:tx>
            <c:v>System</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C-08FB-074B-B469-A59EF80B80C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E-08FB-074B-B469-A59EF80B80C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0-08FB-074B-B469-A59EF80B80C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2-08FB-074B-B469-A59EF80B80C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4-08FB-074B-B469-A59EF80B80C9}"/>
              </c:ext>
            </c:extLst>
          </c:dPt>
          <c:cat>
            <c:strRef>
              <c:f>'50min'!$H$6:$L$6</c:f>
              <c:strCache>
                <c:ptCount val="5"/>
                <c:pt idx="0">
                  <c:v>Upper bed</c:v>
                </c:pt>
                <c:pt idx="1">
                  <c:v>Middle floor</c:v>
                </c:pt>
                <c:pt idx="2">
                  <c:v>Lower bed</c:v>
                </c:pt>
                <c:pt idx="3">
                  <c:v>Lower floor</c:v>
                </c:pt>
                <c:pt idx="4">
                  <c:v>Other</c:v>
                </c:pt>
              </c:strCache>
            </c:strRef>
          </c:cat>
          <c:val>
            <c:numRef>
              <c:f>'50min'!$H$8:$L$8</c:f>
              <c:numCache>
                <c:formatCode>0.0%</c:formatCode>
                <c:ptCount val="5"/>
                <c:pt idx="0">
                  <c:v>1.20870265914585E-3</c:v>
                </c:pt>
                <c:pt idx="1">
                  <c:v>2.2159548751007199E-2</c:v>
                </c:pt>
                <c:pt idx="2">
                  <c:v>0.15108783239323101</c:v>
                </c:pt>
                <c:pt idx="3">
                  <c:v>0.80217566478646196</c:v>
                </c:pt>
                <c:pt idx="4" formatCode="0.00%">
                  <c:v>2.3368251410153973E-2</c:v>
                </c:pt>
              </c:numCache>
            </c:numRef>
          </c:val>
          <c:extLst>
            <c:ext xmlns:c16="http://schemas.microsoft.com/office/drawing/2014/chart" uri="{C3380CC4-5D6E-409C-BE32-E72D297353CC}">
              <c16:uniqueId val="{00000015-08FB-074B-B469-A59EF80B80C9}"/>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4" name="Google Shape;294;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 name="Google Shape;299;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 name="Google Shape;182;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 name="Google Shape;101;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0" name="Google Shape;280;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19"/>
        <p:cNvGrpSpPr/>
        <p:nvPr/>
      </p:nvGrpSpPr>
      <p:grpSpPr>
        <a:xfrm>
          <a:off x="0" y="0"/>
          <a:ext cx="0" cy="0"/>
          <a:chOff x="0" y="0"/>
          <a:chExt cx="0" cy="0"/>
        </a:xfrm>
      </p:grpSpPr>
      <p:sp>
        <p:nvSpPr>
          <p:cNvPr id="20" name="Google Shape;20;p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25"/>
        <p:cNvGrpSpPr/>
        <p:nvPr/>
      </p:nvGrpSpPr>
      <p:grpSpPr>
        <a:xfrm>
          <a:off x="0" y="0"/>
          <a:ext cx="0" cy="0"/>
          <a:chOff x="0" y="0"/>
          <a:chExt cx="0" cy="0"/>
        </a:xfrm>
      </p:grpSpPr>
      <p:sp>
        <p:nvSpPr>
          <p:cNvPr id="26" name="Google Shape;26;p4"/>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8" name="Google Shape;28;p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7"/>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7"/>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7"/>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3887391" y="987426"/>
            <a:ext cx="4629150" cy="4873625"/>
          </a:xfrm>
          <a:prstGeom prst="rect">
            <a:avLst/>
          </a:prstGeom>
          <a:noFill/>
          <a:ln>
            <a:noFill/>
          </a:ln>
        </p:spPr>
      </p:sp>
      <p:sp>
        <p:nvSpPr>
          <p:cNvPr id="68" name="Google Shape;68;p1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64.jpg"/><Relationship Id="rId5" Type="http://schemas.openxmlformats.org/officeDocument/2006/relationships/image" Target="../media/image63.jpg"/><Relationship Id="rId4" Type="http://schemas.openxmlformats.org/officeDocument/2006/relationships/image" Target="../media/image62.jp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2.xml"/><Relationship Id="rId16"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notesSlide" Target="../notesSlides/notesSlide3.xml"/><Relationship Id="rId16"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2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png"/></Relationships>
</file>

<file path=ppt/slides/_rels/slide4.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5" Type="http://schemas.openxmlformats.org/officeDocument/2006/relationships/image" Target="../media/image14.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 Id="rId14" Type="http://schemas.openxmlformats.org/officeDocument/2006/relationships/image" Target="../media/image4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43.png"/><Relationship Id="rId4" Type="http://schemas.openxmlformats.org/officeDocument/2006/relationships/image" Target="../media/image4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5" Type="http://schemas.openxmlformats.org/officeDocument/2006/relationships/image" Target="../media/image5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 Id="rId14" Type="http://schemas.openxmlformats.org/officeDocument/2006/relationships/image" Target="../media/image55.png"/></Relationships>
</file>

<file path=ppt/slides/_rels/slide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3"/>
          <p:cNvSpPr txBox="1"/>
          <p:nvPr/>
        </p:nvSpPr>
        <p:spPr>
          <a:xfrm>
            <a:off x="1033884" y="5294611"/>
            <a:ext cx="723229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i="0" u="none" strike="noStrike" cap="none" dirty="0">
                <a:solidFill>
                  <a:schemeClr val="dk1"/>
                </a:solidFill>
                <a:latin typeface="Arial"/>
                <a:ea typeface="Arial"/>
                <a:cs typeface="Arial"/>
                <a:sym typeface="Arial"/>
              </a:rPr>
              <a:t>Supplemental Fig. 1. </a:t>
            </a:r>
            <a:r>
              <a:rPr lang="en-US" sz="1200" b="0" i="0" u="none" strike="noStrike" cap="none" dirty="0">
                <a:solidFill>
                  <a:schemeClr val="dk1"/>
                </a:solidFill>
                <a:latin typeface="Arial"/>
                <a:ea typeface="Arial"/>
                <a:cs typeface="Arial"/>
                <a:sym typeface="Arial"/>
              </a:rPr>
              <a:t>Comparison of visual observations and system data for time spent (per hour) by each marmoset.</a:t>
            </a:r>
            <a:endParaRPr sz="1200" dirty="0">
              <a:solidFill>
                <a:schemeClr val="dk1"/>
              </a:solidFill>
              <a:latin typeface="Arial"/>
              <a:ea typeface="Arial"/>
              <a:cs typeface="Arial"/>
              <a:sym typeface="Arial"/>
            </a:endParaRPr>
          </a:p>
        </p:txBody>
      </p:sp>
      <p:pic>
        <p:nvPicPr>
          <p:cNvPr id="92" name="Google Shape;92;p13"/>
          <p:cNvPicPr preferRelativeResize="0"/>
          <p:nvPr/>
        </p:nvPicPr>
        <p:blipFill rotWithShape="1">
          <a:blip r:embed="rId3">
            <a:alphaModFix/>
          </a:blip>
          <a:srcRect l="71164" t="26666" b="17331"/>
          <a:stretch/>
        </p:blipFill>
        <p:spPr>
          <a:xfrm>
            <a:off x="7310161" y="1861276"/>
            <a:ext cx="1054404" cy="1875700"/>
          </a:xfrm>
          <a:prstGeom prst="rect">
            <a:avLst/>
          </a:prstGeom>
          <a:noFill/>
          <a:ln>
            <a:noFill/>
          </a:ln>
        </p:spPr>
      </p:pic>
      <p:graphicFrame>
        <p:nvGraphicFramePr>
          <p:cNvPr id="16" name="グラフ 15">
            <a:extLst>
              <a:ext uri="{FF2B5EF4-FFF2-40B4-BE49-F238E27FC236}">
                <a16:creationId xmlns:a16="http://schemas.microsoft.com/office/drawing/2014/main" id="{F1CBB821-6162-E118-787D-B32F6EEF64A1}"/>
              </a:ext>
            </a:extLst>
          </p:cNvPr>
          <p:cNvGraphicFramePr>
            <a:graphicFrameLocks/>
          </p:cNvGraphicFramePr>
          <p:nvPr>
            <p:extLst>
              <p:ext uri="{D42A27DB-BD31-4B8C-83A1-F6EECF244321}">
                <p14:modId xmlns:p14="http://schemas.microsoft.com/office/powerpoint/2010/main" val="2985838796"/>
              </p:ext>
            </p:extLst>
          </p:nvPr>
        </p:nvGraphicFramePr>
        <p:xfrm>
          <a:off x="4571029" y="1796983"/>
          <a:ext cx="2283294" cy="20838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 name="グラフ 16">
            <a:extLst>
              <a:ext uri="{FF2B5EF4-FFF2-40B4-BE49-F238E27FC236}">
                <a16:creationId xmlns:a16="http://schemas.microsoft.com/office/drawing/2014/main" id="{6F060698-8360-9B59-5F6A-F38BBA5B833B}"/>
              </a:ext>
            </a:extLst>
          </p:cNvPr>
          <p:cNvGraphicFramePr>
            <a:graphicFrameLocks/>
          </p:cNvGraphicFramePr>
          <p:nvPr>
            <p:extLst>
              <p:ext uri="{D42A27DB-BD31-4B8C-83A1-F6EECF244321}">
                <p14:modId xmlns:p14="http://schemas.microsoft.com/office/powerpoint/2010/main" val="2897561679"/>
              </p:ext>
            </p:extLst>
          </p:nvPr>
        </p:nvGraphicFramePr>
        <p:xfrm>
          <a:off x="2395949" y="1762633"/>
          <a:ext cx="2282323" cy="208265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8" name="グラフ 17">
            <a:extLst>
              <a:ext uri="{FF2B5EF4-FFF2-40B4-BE49-F238E27FC236}">
                <a16:creationId xmlns:a16="http://schemas.microsoft.com/office/drawing/2014/main" id="{66D9FBB3-FB6F-0ED6-808B-21C9E67638BE}"/>
              </a:ext>
            </a:extLst>
          </p:cNvPr>
          <p:cNvGraphicFramePr>
            <a:graphicFrameLocks/>
          </p:cNvGraphicFramePr>
          <p:nvPr>
            <p:extLst>
              <p:ext uri="{D42A27DB-BD31-4B8C-83A1-F6EECF244321}">
                <p14:modId xmlns:p14="http://schemas.microsoft.com/office/powerpoint/2010/main" val="230265464"/>
              </p:ext>
            </p:extLst>
          </p:nvPr>
        </p:nvGraphicFramePr>
        <p:xfrm>
          <a:off x="419544" y="1762633"/>
          <a:ext cx="2282323" cy="2082654"/>
        </p:xfrm>
        <a:graphic>
          <a:graphicData uri="http://schemas.openxmlformats.org/drawingml/2006/chart">
            <c:chart xmlns:c="http://schemas.openxmlformats.org/drawingml/2006/chart" xmlns:r="http://schemas.openxmlformats.org/officeDocument/2006/relationships" r:id="rId6"/>
          </a:graphicData>
        </a:graphic>
      </p:graphicFrame>
      <p:sp>
        <p:nvSpPr>
          <p:cNvPr id="20" name="テキスト ボックス 19">
            <a:extLst>
              <a:ext uri="{FF2B5EF4-FFF2-40B4-BE49-F238E27FC236}">
                <a16:creationId xmlns:a16="http://schemas.microsoft.com/office/drawing/2014/main" id="{7A5598D5-3932-183A-82A2-D78CB8313A95}"/>
              </a:ext>
            </a:extLst>
          </p:cNvPr>
          <p:cNvSpPr txBox="1"/>
          <p:nvPr/>
        </p:nvSpPr>
        <p:spPr>
          <a:xfrm>
            <a:off x="3993320" y="2248516"/>
            <a:ext cx="611065" cy="246221"/>
          </a:xfrm>
          <a:prstGeom prst="rect">
            <a:avLst/>
          </a:prstGeom>
          <a:noFill/>
        </p:spPr>
        <p:txBody>
          <a:bodyPr wrap="none" rtlCol="0">
            <a:spAutoFit/>
          </a:bodyPr>
          <a:lstStyle/>
          <a:p>
            <a:r>
              <a:rPr kumimoji="1" lang="en-US" altLang="ja-JP" sz="1000" dirty="0">
                <a:latin typeface="Arial" panose="020B0604020202020204" pitchFamily="34" charset="0"/>
                <a:cs typeface="Arial" panose="020B0604020202020204" pitchFamily="34" charset="0"/>
              </a:rPr>
              <a:t>System</a:t>
            </a:r>
            <a:endParaRPr kumimoji="1" lang="ja-JP" altLang="en-US" sz="1000">
              <a:latin typeface="Arial" panose="020B0604020202020204" pitchFamily="34" charset="0"/>
              <a:cs typeface="Arial" panose="020B0604020202020204" pitchFamily="34" charset="0"/>
            </a:endParaRPr>
          </a:p>
        </p:txBody>
      </p:sp>
      <p:sp>
        <p:nvSpPr>
          <p:cNvPr id="21" name="テキスト ボックス 20">
            <a:extLst>
              <a:ext uri="{FF2B5EF4-FFF2-40B4-BE49-F238E27FC236}">
                <a16:creationId xmlns:a16="http://schemas.microsoft.com/office/drawing/2014/main" id="{A9916F93-A50F-C345-5A13-3D3C7D7BD5E8}"/>
              </a:ext>
            </a:extLst>
          </p:cNvPr>
          <p:cNvSpPr txBox="1"/>
          <p:nvPr/>
        </p:nvSpPr>
        <p:spPr>
          <a:xfrm>
            <a:off x="3522491" y="2638376"/>
            <a:ext cx="596638" cy="246221"/>
          </a:xfrm>
          <a:prstGeom prst="rect">
            <a:avLst/>
          </a:prstGeom>
          <a:noFill/>
        </p:spPr>
        <p:txBody>
          <a:bodyPr wrap="none" rtlCol="0">
            <a:spAutoFit/>
          </a:bodyPr>
          <a:lstStyle/>
          <a:p>
            <a:r>
              <a:rPr kumimoji="1" lang="en-US" altLang="ja-JP" sz="1000" dirty="0">
                <a:latin typeface="Arial" panose="020B0604020202020204" pitchFamily="34" charset="0"/>
                <a:cs typeface="Arial" panose="020B0604020202020204" pitchFamily="34" charset="0"/>
              </a:rPr>
              <a:t>Human</a:t>
            </a:r>
            <a:endParaRPr kumimoji="1" lang="ja-JP" altLang="en-US" sz="1000">
              <a:latin typeface="Arial" panose="020B0604020202020204" pitchFamily="34" charset="0"/>
              <a:cs typeface="Arial" panose="020B0604020202020204" pitchFamily="34" charset="0"/>
            </a:endParaRPr>
          </a:p>
        </p:txBody>
      </p:sp>
      <p:sp>
        <p:nvSpPr>
          <p:cNvPr id="22" name="テキスト ボックス 21">
            <a:extLst>
              <a:ext uri="{FF2B5EF4-FFF2-40B4-BE49-F238E27FC236}">
                <a16:creationId xmlns:a16="http://schemas.microsoft.com/office/drawing/2014/main" id="{E06A6971-B192-0B6D-908F-3A824C2C3D49}"/>
              </a:ext>
            </a:extLst>
          </p:cNvPr>
          <p:cNvSpPr txBox="1"/>
          <p:nvPr/>
        </p:nvSpPr>
        <p:spPr>
          <a:xfrm>
            <a:off x="2027270" y="2248516"/>
            <a:ext cx="611065" cy="246221"/>
          </a:xfrm>
          <a:prstGeom prst="rect">
            <a:avLst/>
          </a:prstGeom>
          <a:noFill/>
        </p:spPr>
        <p:txBody>
          <a:bodyPr wrap="none" rtlCol="0">
            <a:spAutoFit/>
          </a:bodyPr>
          <a:lstStyle/>
          <a:p>
            <a:r>
              <a:rPr kumimoji="1" lang="en-US" altLang="ja-JP" sz="1000" dirty="0">
                <a:latin typeface="Arial" panose="020B0604020202020204" pitchFamily="34" charset="0"/>
                <a:cs typeface="Arial" panose="020B0604020202020204" pitchFamily="34" charset="0"/>
              </a:rPr>
              <a:t>System</a:t>
            </a:r>
            <a:endParaRPr kumimoji="1" lang="ja-JP" altLang="en-US" sz="1000">
              <a:latin typeface="Arial" panose="020B0604020202020204" pitchFamily="34" charset="0"/>
              <a:cs typeface="Arial" panose="020B0604020202020204" pitchFamily="34" charset="0"/>
            </a:endParaRPr>
          </a:p>
        </p:txBody>
      </p:sp>
      <p:sp>
        <p:nvSpPr>
          <p:cNvPr id="23" name="テキスト ボックス 22">
            <a:extLst>
              <a:ext uri="{FF2B5EF4-FFF2-40B4-BE49-F238E27FC236}">
                <a16:creationId xmlns:a16="http://schemas.microsoft.com/office/drawing/2014/main" id="{9BCD4683-D324-234D-DC3C-C1B1836F3D69}"/>
              </a:ext>
            </a:extLst>
          </p:cNvPr>
          <p:cNvSpPr txBox="1"/>
          <p:nvPr/>
        </p:nvSpPr>
        <p:spPr>
          <a:xfrm>
            <a:off x="1522703" y="2638377"/>
            <a:ext cx="596638" cy="246221"/>
          </a:xfrm>
          <a:prstGeom prst="rect">
            <a:avLst/>
          </a:prstGeom>
          <a:noFill/>
        </p:spPr>
        <p:txBody>
          <a:bodyPr wrap="none" rtlCol="0">
            <a:spAutoFit/>
          </a:bodyPr>
          <a:lstStyle/>
          <a:p>
            <a:r>
              <a:rPr kumimoji="1" lang="en-US" altLang="ja-JP" sz="1000" dirty="0">
                <a:latin typeface="Arial" panose="020B0604020202020204" pitchFamily="34" charset="0"/>
                <a:cs typeface="Arial" panose="020B0604020202020204" pitchFamily="34" charset="0"/>
              </a:rPr>
              <a:t>Human</a:t>
            </a:r>
            <a:endParaRPr kumimoji="1" lang="ja-JP" altLang="en-US" sz="1000">
              <a:latin typeface="Arial" panose="020B0604020202020204" pitchFamily="34" charset="0"/>
              <a:cs typeface="Arial" panose="020B0604020202020204" pitchFamily="34" charset="0"/>
            </a:endParaRPr>
          </a:p>
        </p:txBody>
      </p:sp>
      <p:sp>
        <p:nvSpPr>
          <p:cNvPr id="24" name="テキスト ボックス 23">
            <a:extLst>
              <a:ext uri="{FF2B5EF4-FFF2-40B4-BE49-F238E27FC236}">
                <a16:creationId xmlns:a16="http://schemas.microsoft.com/office/drawing/2014/main" id="{58CBAA89-2566-50B1-2586-BE9409A45650}"/>
              </a:ext>
            </a:extLst>
          </p:cNvPr>
          <p:cNvSpPr txBox="1"/>
          <p:nvPr/>
        </p:nvSpPr>
        <p:spPr>
          <a:xfrm>
            <a:off x="6182827" y="2240381"/>
            <a:ext cx="611065" cy="246221"/>
          </a:xfrm>
          <a:prstGeom prst="rect">
            <a:avLst/>
          </a:prstGeom>
          <a:noFill/>
        </p:spPr>
        <p:txBody>
          <a:bodyPr wrap="none" rtlCol="0">
            <a:spAutoFit/>
          </a:bodyPr>
          <a:lstStyle/>
          <a:p>
            <a:r>
              <a:rPr kumimoji="1" lang="en-US" altLang="ja-JP" sz="1000" dirty="0">
                <a:latin typeface="Arial" panose="020B0604020202020204" pitchFamily="34" charset="0"/>
                <a:cs typeface="Arial" panose="020B0604020202020204" pitchFamily="34" charset="0"/>
              </a:rPr>
              <a:t>System</a:t>
            </a:r>
            <a:endParaRPr kumimoji="1" lang="ja-JP" altLang="en-US" sz="1000">
              <a:latin typeface="Arial" panose="020B0604020202020204" pitchFamily="34" charset="0"/>
              <a:cs typeface="Arial" panose="020B0604020202020204" pitchFamily="34" charset="0"/>
            </a:endParaRPr>
          </a:p>
        </p:txBody>
      </p:sp>
      <p:sp>
        <p:nvSpPr>
          <p:cNvPr id="25" name="テキスト ボックス 24">
            <a:extLst>
              <a:ext uri="{FF2B5EF4-FFF2-40B4-BE49-F238E27FC236}">
                <a16:creationId xmlns:a16="http://schemas.microsoft.com/office/drawing/2014/main" id="{29771775-8D53-2E60-327F-35E5CB0A5A24}"/>
              </a:ext>
            </a:extLst>
          </p:cNvPr>
          <p:cNvSpPr txBox="1"/>
          <p:nvPr/>
        </p:nvSpPr>
        <p:spPr>
          <a:xfrm>
            <a:off x="5671580" y="2630242"/>
            <a:ext cx="596638" cy="246221"/>
          </a:xfrm>
          <a:prstGeom prst="rect">
            <a:avLst/>
          </a:prstGeom>
          <a:noFill/>
        </p:spPr>
        <p:txBody>
          <a:bodyPr wrap="none" rtlCol="0">
            <a:spAutoFit/>
          </a:bodyPr>
          <a:lstStyle/>
          <a:p>
            <a:r>
              <a:rPr lang="en-US" altLang="ja-JP" sz="1000" dirty="0">
                <a:latin typeface="Arial" panose="020B0604020202020204" pitchFamily="34" charset="0"/>
                <a:cs typeface="Arial" panose="020B0604020202020204" pitchFamily="34" charset="0"/>
              </a:rPr>
              <a:t>Human</a:t>
            </a:r>
            <a:endParaRPr kumimoji="1" lang="ja-JP" altLang="en-US" sz="100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22"/>
          <p:cNvSpPr txBox="1"/>
          <p:nvPr/>
        </p:nvSpPr>
        <p:spPr>
          <a:xfrm>
            <a:off x="382275" y="2666760"/>
            <a:ext cx="7817508"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dirty="0">
                <a:solidFill>
                  <a:schemeClr val="tx1"/>
                </a:solidFill>
                <a:latin typeface="+mn-lt"/>
                <a:ea typeface="Calibri"/>
                <a:cs typeface="Calibri"/>
                <a:sym typeface="Calibri"/>
              </a:rPr>
              <a:t>Supplemental Fig. 4. Time variation of inter-individual distance. </a:t>
            </a:r>
            <a:endParaRPr sz="1200" dirty="0">
              <a:solidFill>
                <a:schemeClr val="tx1"/>
              </a:solidFill>
              <a:latin typeface="+mn-lt"/>
            </a:endParaRPr>
          </a:p>
          <a:p>
            <a:pPr lvl="0"/>
            <a:r>
              <a:rPr lang="en-US" altLang="ja-JP" sz="1200" dirty="0">
                <a:solidFill>
                  <a:schemeClr val="tx1"/>
                </a:solidFill>
                <a:ea typeface="Calibri"/>
                <a:cs typeface="Calibri"/>
                <a:sym typeface="Calibri"/>
              </a:rPr>
              <a:t>(a) </a:t>
            </a:r>
            <a:r>
              <a:rPr lang="en-US" sz="1200" dirty="0">
                <a:solidFill>
                  <a:schemeClr val="tx1"/>
                </a:solidFill>
                <a:latin typeface="+mn-lt"/>
                <a:ea typeface="Calibri"/>
                <a:cs typeface="Calibri"/>
                <a:sym typeface="Calibri"/>
              </a:rPr>
              <a:t>Histograms of inter-individual distances for each individual pair at each time. (b-c)The rate of close and far time are extracted, with blue indicating when the distance was less than 0.5 m and orange when the distance was greater than 1 m. (b) I5072M-I5894F (c) I5072-I940M, and (d) I5894F-I940M.</a:t>
            </a:r>
            <a:endParaRPr sz="1200" dirty="0">
              <a:solidFill>
                <a:schemeClr val="tx1"/>
              </a:solidFill>
              <a:latin typeface="+mn-lt"/>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grpSp>
        <p:nvGrpSpPr>
          <p:cNvPr id="301" name="Google Shape;301;p23"/>
          <p:cNvGrpSpPr/>
          <p:nvPr/>
        </p:nvGrpSpPr>
        <p:grpSpPr>
          <a:xfrm>
            <a:off x="480022" y="159429"/>
            <a:ext cx="4222606" cy="6596754"/>
            <a:chOff x="301892" y="218805"/>
            <a:chExt cx="3309582" cy="5170385"/>
          </a:xfrm>
        </p:grpSpPr>
        <p:pic>
          <p:nvPicPr>
            <p:cNvPr id="302" name="Google Shape;302;p23"/>
            <p:cNvPicPr preferRelativeResize="0"/>
            <p:nvPr/>
          </p:nvPicPr>
          <p:blipFill rotWithShape="1">
            <a:blip r:embed="rId3">
              <a:alphaModFix/>
            </a:blip>
            <a:srcRect/>
            <a:stretch/>
          </p:blipFill>
          <p:spPr>
            <a:xfrm>
              <a:off x="301892" y="220647"/>
              <a:ext cx="1414628" cy="2514894"/>
            </a:xfrm>
            <a:prstGeom prst="rect">
              <a:avLst/>
            </a:prstGeom>
            <a:noFill/>
            <a:ln>
              <a:noFill/>
            </a:ln>
          </p:spPr>
        </p:pic>
        <p:pic>
          <p:nvPicPr>
            <p:cNvPr id="303" name="Google Shape;303;p23"/>
            <p:cNvPicPr preferRelativeResize="0"/>
            <p:nvPr/>
          </p:nvPicPr>
          <p:blipFill rotWithShape="1">
            <a:blip r:embed="rId4">
              <a:alphaModFix/>
            </a:blip>
            <a:srcRect/>
            <a:stretch/>
          </p:blipFill>
          <p:spPr>
            <a:xfrm>
              <a:off x="2196846" y="2874296"/>
              <a:ext cx="1414628" cy="2514894"/>
            </a:xfrm>
            <a:prstGeom prst="rect">
              <a:avLst/>
            </a:prstGeom>
            <a:noFill/>
            <a:ln>
              <a:noFill/>
            </a:ln>
          </p:spPr>
        </p:pic>
        <p:pic>
          <p:nvPicPr>
            <p:cNvPr id="304" name="Google Shape;304;p23"/>
            <p:cNvPicPr preferRelativeResize="0"/>
            <p:nvPr/>
          </p:nvPicPr>
          <p:blipFill rotWithShape="1">
            <a:blip r:embed="rId5">
              <a:alphaModFix/>
            </a:blip>
            <a:srcRect/>
            <a:stretch/>
          </p:blipFill>
          <p:spPr>
            <a:xfrm>
              <a:off x="2196846" y="218805"/>
              <a:ext cx="1414628" cy="2514894"/>
            </a:xfrm>
            <a:prstGeom prst="rect">
              <a:avLst/>
            </a:prstGeom>
            <a:noFill/>
            <a:ln>
              <a:noFill/>
            </a:ln>
          </p:spPr>
        </p:pic>
        <p:pic>
          <p:nvPicPr>
            <p:cNvPr id="305" name="Google Shape;305;p23"/>
            <p:cNvPicPr preferRelativeResize="0"/>
            <p:nvPr/>
          </p:nvPicPr>
          <p:blipFill rotWithShape="1">
            <a:blip r:embed="rId6">
              <a:alphaModFix/>
            </a:blip>
            <a:srcRect/>
            <a:stretch/>
          </p:blipFill>
          <p:spPr>
            <a:xfrm>
              <a:off x="301892" y="2874296"/>
              <a:ext cx="1414628" cy="2514894"/>
            </a:xfrm>
            <a:prstGeom prst="rect">
              <a:avLst/>
            </a:prstGeom>
            <a:noFill/>
            <a:ln>
              <a:noFill/>
            </a:ln>
          </p:spPr>
        </p:pic>
      </p:grpSp>
      <p:sp>
        <p:nvSpPr>
          <p:cNvPr id="306" name="Google Shape;306;p23"/>
          <p:cNvSpPr txBox="1"/>
          <p:nvPr/>
        </p:nvSpPr>
        <p:spPr>
          <a:xfrm>
            <a:off x="4984092" y="4947048"/>
            <a:ext cx="3927897"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dirty="0">
                <a:solidFill>
                  <a:schemeClr val="tx1"/>
                </a:solidFill>
                <a:latin typeface="+mn-lt"/>
                <a:ea typeface="Calibri"/>
                <a:cs typeface="Calibri"/>
                <a:sym typeface="Calibri"/>
              </a:rPr>
              <a:t>Supplemental Fig. 5. Photographs taken by four cameras.</a:t>
            </a:r>
            <a:r>
              <a:rPr lang="en-US" sz="1200" dirty="0">
                <a:solidFill>
                  <a:schemeClr val="tx1"/>
                </a:solidFill>
                <a:latin typeface="+mn-lt"/>
                <a:ea typeface="Calibri"/>
                <a:cs typeface="Calibri"/>
                <a:sym typeface="Calibri"/>
              </a:rPr>
              <a:t> </a:t>
            </a:r>
            <a:endParaRPr sz="1200" dirty="0">
              <a:solidFill>
                <a:schemeClr val="tx1"/>
              </a:solidFill>
              <a:latin typeface="+mn-lt"/>
            </a:endParaRPr>
          </a:p>
          <a:p>
            <a:pPr marL="0" marR="0" lvl="0" indent="0" algn="l" rtl="0">
              <a:spcBef>
                <a:spcPts val="0"/>
              </a:spcBef>
              <a:spcAft>
                <a:spcPts val="0"/>
              </a:spcAft>
              <a:buNone/>
            </a:pPr>
            <a:r>
              <a:rPr lang="en-US" sz="1200" dirty="0">
                <a:solidFill>
                  <a:schemeClr val="tx1"/>
                </a:solidFill>
                <a:latin typeface="+mn-lt"/>
                <a:ea typeface="Calibri"/>
                <a:cs typeface="Calibri"/>
                <a:sym typeface="Calibri"/>
              </a:rPr>
              <a:t>(a) Top left, (b) Top right, (c) Bottom left, (d) Bottom right</a:t>
            </a:r>
            <a:endParaRPr sz="1200" dirty="0">
              <a:solidFill>
                <a:schemeClr val="tx1"/>
              </a:solidFill>
              <a:latin typeface="+mn-lt"/>
            </a:endParaRPr>
          </a:p>
        </p:txBody>
      </p:sp>
      <p:sp>
        <p:nvSpPr>
          <p:cNvPr id="307" name="Google Shape;307;p23"/>
          <p:cNvSpPr txBox="1"/>
          <p:nvPr/>
        </p:nvSpPr>
        <p:spPr>
          <a:xfrm>
            <a:off x="141468" y="159429"/>
            <a:ext cx="385042"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a</a:t>
            </a:r>
            <a:endParaRPr sz="1800" b="1">
              <a:solidFill>
                <a:schemeClr val="dk1"/>
              </a:solidFill>
              <a:latin typeface="Arial"/>
              <a:ea typeface="Arial"/>
              <a:cs typeface="Arial"/>
              <a:sym typeface="Arial"/>
            </a:endParaRPr>
          </a:p>
        </p:txBody>
      </p:sp>
      <p:sp>
        <p:nvSpPr>
          <p:cNvPr id="308" name="Google Shape;308;p23"/>
          <p:cNvSpPr txBox="1"/>
          <p:nvPr/>
        </p:nvSpPr>
        <p:spPr>
          <a:xfrm>
            <a:off x="2540280" y="159429"/>
            <a:ext cx="404278"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b</a:t>
            </a:r>
            <a:endParaRPr sz="1800" b="1">
              <a:solidFill>
                <a:schemeClr val="dk1"/>
              </a:solidFill>
              <a:latin typeface="Arial"/>
              <a:ea typeface="Arial"/>
              <a:cs typeface="Arial"/>
              <a:sym typeface="Arial"/>
            </a:endParaRPr>
          </a:p>
        </p:txBody>
      </p:sp>
      <p:sp>
        <p:nvSpPr>
          <p:cNvPr id="309" name="Google Shape;309;p23"/>
          <p:cNvSpPr txBox="1"/>
          <p:nvPr/>
        </p:nvSpPr>
        <p:spPr>
          <a:xfrm>
            <a:off x="141468" y="3579523"/>
            <a:ext cx="385042"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c</a:t>
            </a:r>
            <a:endParaRPr sz="1800" b="1">
              <a:solidFill>
                <a:schemeClr val="dk1"/>
              </a:solidFill>
              <a:latin typeface="Arial"/>
              <a:ea typeface="Arial"/>
              <a:cs typeface="Arial"/>
              <a:sym typeface="Arial"/>
            </a:endParaRPr>
          </a:p>
        </p:txBody>
      </p:sp>
      <p:sp>
        <p:nvSpPr>
          <p:cNvPr id="310" name="Google Shape;310;p23"/>
          <p:cNvSpPr txBox="1"/>
          <p:nvPr/>
        </p:nvSpPr>
        <p:spPr>
          <a:xfrm>
            <a:off x="2540280" y="3579523"/>
            <a:ext cx="404278"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d</a:t>
            </a:r>
            <a:endParaRPr sz="1800" b="1">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5"/>
          <p:cNvSpPr txBox="1"/>
          <p:nvPr/>
        </p:nvSpPr>
        <p:spPr>
          <a:xfrm>
            <a:off x="743718" y="660512"/>
            <a:ext cx="1242648"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dirty="0">
                <a:solidFill>
                  <a:schemeClr val="tx1"/>
                </a:solidFill>
                <a:latin typeface="Arial"/>
                <a:ea typeface="Arial"/>
                <a:cs typeface="Arial"/>
                <a:sym typeface="Arial"/>
              </a:rPr>
              <a:t>a. Male </a:t>
            </a:r>
            <a:r>
              <a:rPr lang="en-US" sz="1200" dirty="0" err="1">
                <a:solidFill>
                  <a:schemeClr val="tx1"/>
                </a:solidFill>
                <a:latin typeface="Arial"/>
                <a:ea typeface="Arial"/>
                <a:cs typeface="Arial"/>
                <a:sym typeface="Arial"/>
              </a:rPr>
              <a:t>I5072M</a:t>
            </a:r>
            <a:endParaRPr dirty="0">
              <a:solidFill>
                <a:schemeClr val="tx1"/>
              </a:solidFill>
            </a:endParaRPr>
          </a:p>
        </p:txBody>
      </p:sp>
      <p:grpSp>
        <p:nvGrpSpPr>
          <p:cNvPr id="109" name="Google Shape;109;p15"/>
          <p:cNvGrpSpPr/>
          <p:nvPr/>
        </p:nvGrpSpPr>
        <p:grpSpPr>
          <a:xfrm>
            <a:off x="352226" y="557480"/>
            <a:ext cx="8791774" cy="5640007"/>
            <a:chOff x="-1655730" y="120846"/>
            <a:chExt cx="10717475" cy="6218904"/>
          </a:xfrm>
        </p:grpSpPr>
        <p:pic>
          <p:nvPicPr>
            <p:cNvPr id="110" name="Google Shape;110;p15"/>
            <p:cNvPicPr preferRelativeResize="0"/>
            <p:nvPr/>
          </p:nvPicPr>
          <p:blipFill rotWithShape="1">
            <a:blip r:embed="rId3">
              <a:alphaModFix/>
            </a:blip>
            <a:srcRect l="34752" r="26101" b="6876"/>
            <a:stretch/>
          </p:blipFill>
          <p:spPr>
            <a:xfrm>
              <a:off x="2642851" y="751764"/>
              <a:ext cx="1383314" cy="1847209"/>
            </a:xfrm>
            <a:prstGeom prst="rect">
              <a:avLst/>
            </a:prstGeom>
            <a:noFill/>
            <a:ln>
              <a:noFill/>
            </a:ln>
          </p:spPr>
        </p:pic>
        <p:pic>
          <p:nvPicPr>
            <p:cNvPr id="111" name="Google Shape;111;p15"/>
            <p:cNvPicPr preferRelativeResize="0"/>
            <p:nvPr/>
          </p:nvPicPr>
          <p:blipFill rotWithShape="1">
            <a:blip r:embed="rId4">
              <a:alphaModFix/>
            </a:blip>
            <a:srcRect l="34853" r="26000" b="6876"/>
            <a:stretch/>
          </p:blipFill>
          <p:spPr>
            <a:xfrm>
              <a:off x="4225123" y="751764"/>
              <a:ext cx="1383315" cy="1847209"/>
            </a:xfrm>
            <a:prstGeom prst="rect">
              <a:avLst/>
            </a:prstGeom>
            <a:noFill/>
            <a:ln>
              <a:noFill/>
            </a:ln>
          </p:spPr>
        </p:pic>
        <p:pic>
          <p:nvPicPr>
            <p:cNvPr id="112" name="Google Shape;112;p15"/>
            <p:cNvPicPr preferRelativeResize="0"/>
            <p:nvPr/>
          </p:nvPicPr>
          <p:blipFill rotWithShape="1">
            <a:blip r:embed="rId5">
              <a:alphaModFix/>
            </a:blip>
            <a:srcRect l="34829" r="26023" b="6876"/>
            <a:stretch/>
          </p:blipFill>
          <p:spPr>
            <a:xfrm>
              <a:off x="5623857" y="751764"/>
              <a:ext cx="1383315" cy="1847209"/>
            </a:xfrm>
            <a:prstGeom prst="rect">
              <a:avLst/>
            </a:prstGeom>
            <a:noFill/>
            <a:ln>
              <a:noFill/>
            </a:ln>
          </p:spPr>
        </p:pic>
        <p:pic>
          <p:nvPicPr>
            <p:cNvPr id="113" name="Google Shape;113;p15"/>
            <p:cNvPicPr preferRelativeResize="0"/>
            <p:nvPr/>
          </p:nvPicPr>
          <p:blipFill rotWithShape="1">
            <a:blip r:embed="rId6">
              <a:alphaModFix/>
            </a:blip>
            <a:srcRect l="36524" r="27753" b="6876"/>
            <a:stretch/>
          </p:blipFill>
          <p:spPr>
            <a:xfrm>
              <a:off x="7246133" y="751764"/>
              <a:ext cx="1262294" cy="1847209"/>
            </a:xfrm>
            <a:prstGeom prst="rect">
              <a:avLst/>
            </a:prstGeom>
            <a:noFill/>
            <a:ln>
              <a:noFill/>
            </a:ln>
          </p:spPr>
        </p:pic>
        <p:pic>
          <p:nvPicPr>
            <p:cNvPr id="114" name="Google Shape;114;p15" descr="グラフ&#10;&#10;自動的に生成された説明"/>
            <p:cNvPicPr preferRelativeResize="0"/>
            <p:nvPr/>
          </p:nvPicPr>
          <p:blipFill rotWithShape="1">
            <a:blip r:embed="rId7">
              <a:alphaModFix/>
            </a:blip>
            <a:srcRect l="32643" r="25555" b="6525"/>
            <a:stretch/>
          </p:blipFill>
          <p:spPr>
            <a:xfrm>
              <a:off x="2566591" y="2612266"/>
              <a:ext cx="1471604" cy="1847209"/>
            </a:xfrm>
            <a:prstGeom prst="rect">
              <a:avLst/>
            </a:prstGeom>
            <a:noFill/>
            <a:ln>
              <a:noFill/>
            </a:ln>
          </p:spPr>
        </p:pic>
        <p:pic>
          <p:nvPicPr>
            <p:cNvPr id="115" name="Google Shape;115;p15" descr="グラフ&#10;&#10;自動的に生成された説明"/>
            <p:cNvPicPr preferRelativeResize="0"/>
            <p:nvPr/>
          </p:nvPicPr>
          <p:blipFill rotWithShape="1">
            <a:blip r:embed="rId8">
              <a:alphaModFix/>
            </a:blip>
            <a:srcRect l="33684" r="24512" b="6525"/>
            <a:stretch/>
          </p:blipFill>
          <p:spPr>
            <a:xfrm>
              <a:off x="4161100" y="2612266"/>
              <a:ext cx="1471604" cy="1847209"/>
            </a:xfrm>
            <a:prstGeom prst="rect">
              <a:avLst/>
            </a:prstGeom>
            <a:noFill/>
            <a:ln>
              <a:noFill/>
            </a:ln>
          </p:spPr>
        </p:pic>
        <p:pic>
          <p:nvPicPr>
            <p:cNvPr id="116" name="Google Shape;116;p15" descr="グラフ, 散布図&#10;&#10;自動的に生成された説明"/>
            <p:cNvPicPr preferRelativeResize="0"/>
            <p:nvPr/>
          </p:nvPicPr>
          <p:blipFill rotWithShape="1">
            <a:blip r:embed="rId9">
              <a:alphaModFix/>
            </a:blip>
            <a:srcRect l="31655" r="26690" b="6525"/>
            <a:stretch/>
          </p:blipFill>
          <p:spPr>
            <a:xfrm>
              <a:off x="5484308" y="2612266"/>
              <a:ext cx="1466402" cy="1847209"/>
            </a:xfrm>
            <a:prstGeom prst="rect">
              <a:avLst/>
            </a:prstGeom>
            <a:noFill/>
            <a:ln>
              <a:noFill/>
            </a:ln>
          </p:spPr>
        </p:pic>
        <p:pic>
          <p:nvPicPr>
            <p:cNvPr id="117" name="Google Shape;117;p15" descr="グラフィカル ユーザー インターフェイス, グラフ, 散布図&#10;&#10;自動的に生成された説明"/>
            <p:cNvPicPr preferRelativeResize="0"/>
            <p:nvPr/>
          </p:nvPicPr>
          <p:blipFill rotWithShape="1">
            <a:blip r:embed="rId10">
              <a:alphaModFix/>
            </a:blip>
            <a:srcRect l="33138" r="25206" b="6525"/>
            <a:stretch/>
          </p:blipFill>
          <p:spPr>
            <a:xfrm>
              <a:off x="7144079" y="2612266"/>
              <a:ext cx="1466403" cy="1847209"/>
            </a:xfrm>
            <a:prstGeom prst="rect">
              <a:avLst/>
            </a:prstGeom>
            <a:noFill/>
            <a:ln>
              <a:noFill/>
            </a:ln>
          </p:spPr>
        </p:pic>
        <p:pic>
          <p:nvPicPr>
            <p:cNvPr id="118" name="Google Shape;118;p15" descr="グラフ&#10;&#10;自動的に生成された説明"/>
            <p:cNvPicPr preferRelativeResize="0"/>
            <p:nvPr/>
          </p:nvPicPr>
          <p:blipFill rotWithShape="1">
            <a:blip r:embed="rId11">
              <a:alphaModFix/>
            </a:blip>
            <a:srcRect l="33870" r="24326" b="6525"/>
            <a:stretch/>
          </p:blipFill>
          <p:spPr>
            <a:xfrm>
              <a:off x="2557520" y="4492541"/>
              <a:ext cx="1471604" cy="1847209"/>
            </a:xfrm>
            <a:prstGeom prst="rect">
              <a:avLst/>
            </a:prstGeom>
            <a:noFill/>
            <a:ln>
              <a:noFill/>
            </a:ln>
          </p:spPr>
        </p:pic>
        <p:pic>
          <p:nvPicPr>
            <p:cNvPr id="119" name="Google Shape;119;p15" descr="グラフ, 散布図&#10;&#10;自動的に生成された説明"/>
            <p:cNvPicPr preferRelativeResize="0"/>
            <p:nvPr/>
          </p:nvPicPr>
          <p:blipFill rotWithShape="1">
            <a:blip r:embed="rId12">
              <a:alphaModFix/>
            </a:blip>
            <a:srcRect l="33236" r="25109" b="6525"/>
            <a:stretch/>
          </p:blipFill>
          <p:spPr>
            <a:xfrm>
              <a:off x="4152029" y="4492541"/>
              <a:ext cx="1466402" cy="1847209"/>
            </a:xfrm>
            <a:prstGeom prst="rect">
              <a:avLst/>
            </a:prstGeom>
            <a:noFill/>
            <a:ln>
              <a:noFill/>
            </a:ln>
          </p:spPr>
        </p:pic>
        <p:pic>
          <p:nvPicPr>
            <p:cNvPr id="120" name="Google Shape;120;p15" descr="グラフ&#10;&#10;自動的に生成された説明"/>
            <p:cNvPicPr preferRelativeResize="0"/>
            <p:nvPr/>
          </p:nvPicPr>
          <p:blipFill rotWithShape="1">
            <a:blip r:embed="rId13">
              <a:alphaModFix/>
            </a:blip>
            <a:srcRect l="31263" r="24509" b="6525"/>
            <a:stretch/>
          </p:blipFill>
          <p:spPr>
            <a:xfrm>
              <a:off x="5561551" y="4492541"/>
              <a:ext cx="1557003" cy="1847209"/>
            </a:xfrm>
            <a:prstGeom prst="rect">
              <a:avLst/>
            </a:prstGeom>
            <a:noFill/>
            <a:ln>
              <a:noFill/>
            </a:ln>
          </p:spPr>
        </p:pic>
        <p:pic>
          <p:nvPicPr>
            <p:cNvPr id="121" name="Google Shape;121;p15" descr="グラフ, 散布図&#10;&#10;自動的に生成された説明"/>
            <p:cNvPicPr preferRelativeResize="0"/>
            <p:nvPr/>
          </p:nvPicPr>
          <p:blipFill rotWithShape="1">
            <a:blip r:embed="rId14">
              <a:alphaModFix/>
            </a:blip>
            <a:srcRect l="31681" r="26664" b="6525"/>
            <a:stretch/>
          </p:blipFill>
          <p:spPr>
            <a:xfrm>
              <a:off x="7101051" y="4492541"/>
              <a:ext cx="1466402" cy="1847209"/>
            </a:xfrm>
            <a:prstGeom prst="rect">
              <a:avLst/>
            </a:prstGeom>
            <a:noFill/>
            <a:ln>
              <a:noFill/>
            </a:ln>
          </p:spPr>
        </p:pic>
        <p:sp>
          <p:nvSpPr>
            <p:cNvPr id="122" name="Google Shape;122;p15"/>
            <p:cNvSpPr txBox="1"/>
            <p:nvPr/>
          </p:nvSpPr>
          <p:spPr>
            <a:xfrm>
              <a:off x="2557520" y="670609"/>
              <a:ext cx="1500267" cy="3308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dirty="0">
                  <a:solidFill>
                    <a:schemeClr val="dk1"/>
                  </a:solidFill>
                  <a:latin typeface="Arial"/>
                  <a:ea typeface="Arial"/>
                  <a:cs typeface="Arial"/>
                  <a:sym typeface="Arial"/>
                </a:rPr>
                <a:t>07:00-08:00</a:t>
              </a:r>
              <a:endParaRPr sz="1350" dirty="0">
                <a:solidFill>
                  <a:schemeClr val="dk1"/>
                </a:solidFill>
                <a:latin typeface="Arial"/>
                <a:ea typeface="Arial"/>
                <a:cs typeface="Arial"/>
                <a:sym typeface="Arial"/>
              </a:endParaRPr>
            </a:p>
          </p:txBody>
        </p:sp>
        <p:sp>
          <p:nvSpPr>
            <p:cNvPr id="123" name="Google Shape;123;p15"/>
            <p:cNvSpPr txBox="1"/>
            <p:nvPr/>
          </p:nvSpPr>
          <p:spPr>
            <a:xfrm>
              <a:off x="4049463" y="681432"/>
              <a:ext cx="1471604" cy="3308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dirty="0">
                  <a:solidFill>
                    <a:schemeClr val="dk1"/>
                  </a:solidFill>
                  <a:latin typeface="Arial"/>
                  <a:ea typeface="Arial"/>
                  <a:cs typeface="Arial"/>
                  <a:sym typeface="Arial"/>
                </a:rPr>
                <a:t>08:00-09:00</a:t>
              </a:r>
              <a:endParaRPr sz="1350" dirty="0">
                <a:solidFill>
                  <a:schemeClr val="dk1"/>
                </a:solidFill>
                <a:latin typeface="Arial"/>
                <a:ea typeface="Arial"/>
                <a:cs typeface="Arial"/>
                <a:sym typeface="Arial"/>
              </a:endParaRPr>
            </a:p>
          </p:txBody>
        </p:sp>
        <p:sp>
          <p:nvSpPr>
            <p:cNvPr id="124" name="Google Shape;124;p15"/>
            <p:cNvSpPr txBox="1"/>
            <p:nvPr/>
          </p:nvSpPr>
          <p:spPr>
            <a:xfrm>
              <a:off x="5552689" y="681891"/>
              <a:ext cx="1533601" cy="3414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dirty="0">
                  <a:solidFill>
                    <a:schemeClr val="dk1"/>
                  </a:solidFill>
                  <a:latin typeface="Arial"/>
                  <a:ea typeface="Arial"/>
                  <a:cs typeface="Arial"/>
                  <a:sym typeface="Arial"/>
                </a:rPr>
                <a:t>09:00-10:00</a:t>
              </a:r>
              <a:endParaRPr sz="1350" dirty="0">
                <a:solidFill>
                  <a:schemeClr val="dk1"/>
                </a:solidFill>
                <a:latin typeface="Arial"/>
                <a:ea typeface="Arial"/>
                <a:cs typeface="Arial"/>
                <a:sym typeface="Arial"/>
              </a:endParaRPr>
            </a:p>
          </p:txBody>
        </p:sp>
        <p:sp>
          <p:nvSpPr>
            <p:cNvPr id="125" name="Google Shape;125;p15"/>
            <p:cNvSpPr txBox="1"/>
            <p:nvPr/>
          </p:nvSpPr>
          <p:spPr>
            <a:xfrm>
              <a:off x="7058887" y="681432"/>
              <a:ext cx="1354968" cy="3308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dirty="0">
                  <a:solidFill>
                    <a:schemeClr val="dk1"/>
                  </a:solidFill>
                  <a:latin typeface="Arial"/>
                  <a:ea typeface="Arial"/>
                  <a:cs typeface="Arial"/>
                  <a:sym typeface="Arial"/>
                </a:rPr>
                <a:t>10:00-11:00</a:t>
              </a:r>
              <a:endParaRPr sz="1350" dirty="0">
                <a:solidFill>
                  <a:schemeClr val="dk1"/>
                </a:solidFill>
                <a:latin typeface="Arial"/>
                <a:ea typeface="Arial"/>
                <a:cs typeface="Arial"/>
                <a:sym typeface="Arial"/>
              </a:endParaRPr>
            </a:p>
          </p:txBody>
        </p:sp>
        <p:sp>
          <p:nvSpPr>
            <p:cNvPr id="126" name="Google Shape;126;p15"/>
            <p:cNvSpPr txBox="1"/>
            <p:nvPr/>
          </p:nvSpPr>
          <p:spPr>
            <a:xfrm>
              <a:off x="2588659" y="2547874"/>
              <a:ext cx="1397503" cy="33767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11:00-12:00</a:t>
              </a:r>
              <a:endParaRPr sz="1350">
                <a:solidFill>
                  <a:schemeClr val="dk1"/>
                </a:solidFill>
                <a:latin typeface="Arial"/>
                <a:ea typeface="Arial"/>
                <a:cs typeface="Arial"/>
                <a:sym typeface="Arial"/>
              </a:endParaRPr>
            </a:p>
          </p:txBody>
        </p:sp>
        <p:sp>
          <p:nvSpPr>
            <p:cNvPr id="127" name="Google Shape;127;p15"/>
            <p:cNvSpPr txBox="1"/>
            <p:nvPr/>
          </p:nvSpPr>
          <p:spPr>
            <a:xfrm>
              <a:off x="4108709" y="2585728"/>
              <a:ext cx="1423796" cy="3414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dirty="0">
                  <a:solidFill>
                    <a:schemeClr val="dk1"/>
                  </a:solidFill>
                  <a:latin typeface="Arial"/>
                  <a:ea typeface="Arial"/>
                  <a:cs typeface="Arial"/>
                  <a:sym typeface="Arial"/>
                </a:rPr>
                <a:t>12:00-13:00</a:t>
              </a:r>
              <a:endParaRPr sz="1350" dirty="0">
                <a:solidFill>
                  <a:schemeClr val="dk1"/>
                </a:solidFill>
                <a:latin typeface="Arial"/>
                <a:ea typeface="Arial"/>
                <a:cs typeface="Arial"/>
                <a:sym typeface="Arial"/>
              </a:endParaRPr>
            </a:p>
          </p:txBody>
        </p:sp>
        <p:sp>
          <p:nvSpPr>
            <p:cNvPr id="128" name="Google Shape;128;p15"/>
            <p:cNvSpPr txBox="1"/>
            <p:nvPr/>
          </p:nvSpPr>
          <p:spPr>
            <a:xfrm>
              <a:off x="5641487" y="2587216"/>
              <a:ext cx="1415711" cy="3414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dirty="0">
                  <a:solidFill>
                    <a:schemeClr val="dk1"/>
                  </a:solidFill>
                  <a:latin typeface="Arial"/>
                  <a:ea typeface="Arial"/>
                  <a:cs typeface="Arial"/>
                  <a:sym typeface="Arial"/>
                </a:rPr>
                <a:t>13:00-14:00</a:t>
              </a:r>
              <a:endParaRPr sz="1350" dirty="0">
                <a:solidFill>
                  <a:schemeClr val="dk1"/>
                </a:solidFill>
                <a:latin typeface="Arial"/>
                <a:ea typeface="Arial"/>
                <a:cs typeface="Arial"/>
                <a:sym typeface="Arial"/>
              </a:endParaRPr>
            </a:p>
          </p:txBody>
        </p:sp>
        <p:sp>
          <p:nvSpPr>
            <p:cNvPr id="129" name="Google Shape;129;p15"/>
            <p:cNvSpPr txBox="1"/>
            <p:nvPr/>
          </p:nvSpPr>
          <p:spPr>
            <a:xfrm>
              <a:off x="7118047" y="2599512"/>
              <a:ext cx="1376803" cy="3414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dirty="0">
                  <a:solidFill>
                    <a:schemeClr val="dk1"/>
                  </a:solidFill>
                  <a:latin typeface="Arial"/>
                  <a:ea typeface="Arial"/>
                  <a:cs typeface="Arial"/>
                  <a:sym typeface="Arial"/>
                </a:rPr>
                <a:t>14:00-15:00</a:t>
              </a:r>
              <a:endParaRPr sz="1350" dirty="0">
                <a:solidFill>
                  <a:schemeClr val="dk1"/>
                </a:solidFill>
                <a:latin typeface="Arial"/>
                <a:ea typeface="Arial"/>
                <a:cs typeface="Arial"/>
                <a:sym typeface="Arial"/>
              </a:endParaRPr>
            </a:p>
          </p:txBody>
        </p:sp>
        <p:sp>
          <p:nvSpPr>
            <p:cNvPr id="130" name="Google Shape;130;p15"/>
            <p:cNvSpPr txBox="1"/>
            <p:nvPr/>
          </p:nvSpPr>
          <p:spPr>
            <a:xfrm>
              <a:off x="2619203" y="4436855"/>
              <a:ext cx="1375675" cy="3308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dirty="0">
                  <a:solidFill>
                    <a:schemeClr val="dk1"/>
                  </a:solidFill>
                  <a:latin typeface="Arial"/>
                  <a:ea typeface="Arial"/>
                  <a:cs typeface="Arial"/>
                  <a:sym typeface="Arial"/>
                </a:rPr>
                <a:t>15:00-16:00</a:t>
              </a:r>
              <a:endParaRPr sz="1350" dirty="0">
                <a:solidFill>
                  <a:schemeClr val="dk1"/>
                </a:solidFill>
                <a:latin typeface="Arial"/>
                <a:ea typeface="Arial"/>
                <a:cs typeface="Arial"/>
                <a:sym typeface="Arial"/>
              </a:endParaRPr>
            </a:p>
          </p:txBody>
        </p:sp>
        <p:sp>
          <p:nvSpPr>
            <p:cNvPr id="131" name="Google Shape;131;p15"/>
            <p:cNvSpPr txBox="1"/>
            <p:nvPr/>
          </p:nvSpPr>
          <p:spPr>
            <a:xfrm>
              <a:off x="4233462" y="4470894"/>
              <a:ext cx="1357585" cy="3308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dirty="0">
                  <a:solidFill>
                    <a:schemeClr val="dk1"/>
                  </a:solidFill>
                  <a:latin typeface="Arial"/>
                  <a:ea typeface="Arial"/>
                  <a:cs typeface="Arial"/>
                  <a:sym typeface="Arial"/>
                </a:rPr>
                <a:t>16:00-17:00</a:t>
              </a:r>
              <a:endParaRPr sz="1350" dirty="0">
                <a:solidFill>
                  <a:schemeClr val="dk1"/>
                </a:solidFill>
                <a:latin typeface="Arial"/>
                <a:ea typeface="Arial"/>
                <a:cs typeface="Arial"/>
                <a:sym typeface="Arial"/>
              </a:endParaRPr>
            </a:p>
          </p:txBody>
        </p:sp>
        <p:sp>
          <p:nvSpPr>
            <p:cNvPr id="132" name="Google Shape;132;p15"/>
            <p:cNvSpPr txBox="1"/>
            <p:nvPr/>
          </p:nvSpPr>
          <p:spPr>
            <a:xfrm>
              <a:off x="5701996" y="4436855"/>
              <a:ext cx="1389821" cy="3308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dirty="0">
                  <a:solidFill>
                    <a:schemeClr val="dk1"/>
                  </a:solidFill>
                  <a:latin typeface="Arial"/>
                  <a:ea typeface="Arial"/>
                  <a:cs typeface="Arial"/>
                  <a:sym typeface="Arial"/>
                </a:rPr>
                <a:t>17:00-18:00</a:t>
              </a:r>
              <a:endParaRPr sz="1350" dirty="0">
                <a:solidFill>
                  <a:schemeClr val="dk1"/>
                </a:solidFill>
                <a:latin typeface="Arial"/>
                <a:ea typeface="Arial"/>
                <a:cs typeface="Arial"/>
                <a:sym typeface="Arial"/>
              </a:endParaRPr>
            </a:p>
          </p:txBody>
        </p:sp>
        <p:sp>
          <p:nvSpPr>
            <p:cNvPr id="133" name="Google Shape;133;p15"/>
            <p:cNvSpPr txBox="1"/>
            <p:nvPr/>
          </p:nvSpPr>
          <p:spPr>
            <a:xfrm>
              <a:off x="7305389" y="4436855"/>
              <a:ext cx="1370375" cy="3308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dirty="0">
                  <a:solidFill>
                    <a:schemeClr val="dk1"/>
                  </a:solidFill>
                  <a:latin typeface="Arial"/>
                  <a:ea typeface="Arial"/>
                  <a:cs typeface="Arial"/>
                  <a:sym typeface="Arial"/>
                </a:rPr>
                <a:t>18:00-19:00</a:t>
              </a:r>
              <a:endParaRPr sz="1350" dirty="0">
                <a:solidFill>
                  <a:schemeClr val="dk1"/>
                </a:solidFill>
                <a:latin typeface="Arial"/>
                <a:ea typeface="Arial"/>
                <a:cs typeface="Arial"/>
                <a:sym typeface="Arial"/>
              </a:endParaRPr>
            </a:p>
          </p:txBody>
        </p:sp>
        <p:pic>
          <p:nvPicPr>
            <p:cNvPr id="134" name="Google Shape;134;p15" descr="グラフ, 散布図&#10;&#10;自動的に生成された説明"/>
            <p:cNvPicPr preferRelativeResize="0"/>
            <p:nvPr/>
          </p:nvPicPr>
          <p:blipFill rotWithShape="1">
            <a:blip r:embed="rId15">
              <a:alphaModFix/>
            </a:blip>
            <a:srcRect l="77833" r="15506" b="4439"/>
            <a:stretch/>
          </p:blipFill>
          <p:spPr>
            <a:xfrm>
              <a:off x="8675764" y="120846"/>
              <a:ext cx="385981" cy="3109044"/>
            </a:xfrm>
            <a:prstGeom prst="rect">
              <a:avLst/>
            </a:prstGeom>
            <a:noFill/>
            <a:ln>
              <a:noFill/>
            </a:ln>
          </p:spPr>
        </p:pic>
        <p:sp>
          <p:nvSpPr>
            <p:cNvPr id="135" name="Google Shape;135;p15"/>
            <p:cNvSpPr txBox="1"/>
            <p:nvPr/>
          </p:nvSpPr>
          <p:spPr>
            <a:xfrm>
              <a:off x="-699803" y="1579281"/>
              <a:ext cx="1383314" cy="3657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dirty="0">
                  <a:solidFill>
                    <a:schemeClr val="dk1"/>
                  </a:solidFill>
                  <a:latin typeface="Arial"/>
                  <a:ea typeface="Arial"/>
                  <a:cs typeface="Arial"/>
                  <a:sym typeface="Arial"/>
                </a:rPr>
                <a:t>07:00-19:00</a:t>
              </a:r>
              <a:endParaRPr sz="1350" dirty="0">
                <a:solidFill>
                  <a:schemeClr val="dk1"/>
                </a:solidFill>
                <a:latin typeface="Arial"/>
                <a:ea typeface="Arial"/>
                <a:cs typeface="Arial"/>
                <a:sym typeface="Arial"/>
              </a:endParaRPr>
            </a:p>
          </p:txBody>
        </p:sp>
        <p:pic>
          <p:nvPicPr>
            <p:cNvPr id="136" name="Google Shape;136;p15" descr="グラフィカル ユーザー インターフェイス, グラフ, 散布図&#10;&#10;自動的に生成された説明"/>
            <p:cNvPicPr preferRelativeResize="0"/>
            <p:nvPr/>
          </p:nvPicPr>
          <p:blipFill rotWithShape="1">
            <a:blip r:embed="rId16">
              <a:alphaModFix/>
            </a:blip>
            <a:srcRect l="32783" r="25461" b="3877"/>
            <a:stretch/>
          </p:blipFill>
          <p:spPr>
            <a:xfrm>
              <a:off x="-1655730" y="1940592"/>
              <a:ext cx="2803679" cy="3623026"/>
            </a:xfrm>
            <a:prstGeom prst="rect">
              <a:avLst/>
            </a:prstGeom>
            <a:noFill/>
            <a:ln>
              <a:noFill/>
            </a:ln>
          </p:spPr>
        </p:pic>
        <p:cxnSp>
          <p:nvCxnSpPr>
            <p:cNvPr id="137" name="Google Shape;137;p15"/>
            <p:cNvCxnSpPr>
              <a:stCxn id="138" idx="1"/>
            </p:cNvCxnSpPr>
            <p:nvPr/>
          </p:nvCxnSpPr>
          <p:spPr>
            <a:xfrm flipH="1">
              <a:off x="202661" y="4570242"/>
              <a:ext cx="934500" cy="129600"/>
            </a:xfrm>
            <a:prstGeom prst="straightConnector1">
              <a:avLst/>
            </a:prstGeom>
            <a:noFill/>
            <a:ln w="12700" cap="flat" cmpd="sng">
              <a:solidFill>
                <a:schemeClr val="accent4"/>
              </a:solidFill>
              <a:prstDash val="solid"/>
              <a:miter lim="800000"/>
              <a:headEnd type="none" w="sm" len="sm"/>
              <a:tailEnd type="triangle" w="med" len="med"/>
            </a:ln>
          </p:spPr>
        </p:cxnSp>
        <p:cxnSp>
          <p:nvCxnSpPr>
            <p:cNvPr id="139" name="Google Shape;139;p15"/>
            <p:cNvCxnSpPr>
              <a:stCxn id="140" idx="1"/>
            </p:cNvCxnSpPr>
            <p:nvPr/>
          </p:nvCxnSpPr>
          <p:spPr>
            <a:xfrm flipH="1">
              <a:off x="390161" y="4060103"/>
              <a:ext cx="747000" cy="149100"/>
            </a:xfrm>
            <a:prstGeom prst="straightConnector1">
              <a:avLst/>
            </a:prstGeom>
            <a:noFill/>
            <a:ln w="12700" cap="flat" cmpd="sng">
              <a:solidFill>
                <a:schemeClr val="accent3"/>
              </a:solidFill>
              <a:prstDash val="solid"/>
              <a:miter lim="800000"/>
              <a:headEnd type="none" w="sm" len="sm"/>
              <a:tailEnd type="triangle" w="med" len="med"/>
            </a:ln>
          </p:spPr>
        </p:cxnSp>
        <p:cxnSp>
          <p:nvCxnSpPr>
            <p:cNvPr id="141" name="Google Shape;141;p15"/>
            <p:cNvCxnSpPr>
              <a:stCxn id="142" idx="1"/>
            </p:cNvCxnSpPr>
            <p:nvPr/>
          </p:nvCxnSpPr>
          <p:spPr>
            <a:xfrm flipH="1">
              <a:off x="447161" y="2625938"/>
              <a:ext cx="690000" cy="338400"/>
            </a:xfrm>
            <a:prstGeom prst="straightConnector1">
              <a:avLst/>
            </a:prstGeom>
            <a:noFill/>
            <a:ln w="12700" cap="flat" cmpd="sng">
              <a:solidFill>
                <a:schemeClr val="accent1"/>
              </a:solidFill>
              <a:prstDash val="solid"/>
              <a:miter lim="800000"/>
              <a:headEnd type="none" w="sm" len="sm"/>
              <a:tailEnd type="triangle" w="med" len="med"/>
            </a:ln>
          </p:spPr>
        </p:cxnSp>
        <p:cxnSp>
          <p:nvCxnSpPr>
            <p:cNvPr id="143" name="Google Shape;143;p15"/>
            <p:cNvCxnSpPr>
              <a:stCxn id="142" idx="1"/>
            </p:cNvCxnSpPr>
            <p:nvPr/>
          </p:nvCxnSpPr>
          <p:spPr>
            <a:xfrm flipH="1">
              <a:off x="-504739" y="2625938"/>
              <a:ext cx="1641900" cy="315000"/>
            </a:xfrm>
            <a:prstGeom prst="straightConnector1">
              <a:avLst/>
            </a:prstGeom>
            <a:noFill/>
            <a:ln w="12700" cap="flat" cmpd="sng">
              <a:solidFill>
                <a:schemeClr val="accent1"/>
              </a:solidFill>
              <a:prstDash val="solid"/>
              <a:miter lim="800000"/>
              <a:headEnd type="none" w="sm" len="sm"/>
              <a:tailEnd type="triangle" w="med" len="med"/>
            </a:ln>
          </p:spPr>
        </p:cxnSp>
        <p:cxnSp>
          <p:nvCxnSpPr>
            <p:cNvPr id="144" name="Google Shape;144;p15"/>
            <p:cNvCxnSpPr>
              <a:stCxn id="140" idx="1"/>
            </p:cNvCxnSpPr>
            <p:nvPr/>
          </p:nvCxnSpPr>
          <p:spPr>
            <a:xfrm rot="10800000">
              <a:off x="-504739" y="4045703"/>
              <a:ext cx="1641900" cy="14400"/>
            </a:xfrm>
            <a:prstGeom prst="straightConnector1">
              <a:avLst/>
            </a:prstGeom>
            <a:noFill/>
            <a:ln w="12700" cap="flat" cmpd="sng">
              <a:solidFill>
                <a:schemeClr val="accent3"/>
              </a:solidFill>
              <a:prstDash val="solid"/>
              <a:miter lim="800000"/>
              <a:headEnd type="none" w="sm" len="sm"/>
              <a:tailEnd type="triangle" w="med" len="med"/>
            </a:ln>
          </p:spPr>
        </p:cxnSp>
        <p:cxnSp>
          <p:nvCxnSpPr>
            <p:cNvPr id="145" name="Google Shape;145;p15"/>
            <p:cNvCxnSpPr>
              <a:stCxn id="146" idx="1"/>
            </p:cNvCxnSpPr>
            <p:nvPr/>
          </p:nvCxnSpPr>
          <p:spPr>
            <a:xfrm flipH="1">
              <a:off x="-253939" y="3569214"/>
              <a:ext cx="1391100" cy="33600"/>
            </a:xfrm>
            <a:prstGeom prst="straightConnector1">
              <a:avLst/>
            </a:prstGeom>
            <a:noFill/>
            <a:ln w="12700" cap="flat" cmpd="sng">
              <a:solidFill>
                <a:schemeClr val="accent2"/>
              </a:solidFill>
              <a:prstDash val="solid"/>
              <a:miter lim="800000"/>
              <a:headEnd type="none" w="sm" len="sm"/>
              <a:tailEnd type="triangle" w="med" len="med"/>
            </a:ln>
          </p:spPr>
        </p:cxnSp>
        <p:sp>
          <p:nvSpPr>
            <p:cNvPr id="142" name="Google Shape;142;p15"/>
            <p:cNvSpPr txBox="1"/>
            <p:nvPr/>
          </p:nvSpPr>
          <p:spPr>
            <a:xfrm>
              <a:off x="1137161" y="2457102"/>
              <a:ext cx="1096649" cy="33767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Upper bed</a:t>
              </a:r>
              <a:endParaRPr sz="1200">
                <a:solidFill>
                  <a:schemeClr val="dk1"/>
                </a:solidFill>
                <a:latin typeface="Arial"/>
                <a:ea typeface="Arial"/>
                <a:cs typeface="Arial"/>
                <a:sym typeface="Arial"/>
              </a:endParaRPr>
            </a:p>
          </p:txBody>
        </p:sp>
        <p:sp>
          <p:nvSpPr>
            <p:cNvPr id="146" name="Google Shape;146;p15"/>
            <p:cNvSpPr txBox="1"/>
            <p:nvPr/>
          </p:nvSpPr>
          <p:spPr>
            <a:xfrm>
              <a:off x="1137161" y="3400378"/>
              <a:ext cx="1190447" cy="33767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Middle floor</a:t>
              </a:r>
              <a:endParaRPr sz="1200">
                <a:solidFill>
                  <a:schemeClr val="dk1"/>
                </a:solidFill>
                <a:latin typeface="Arial"/>
                <a:ea typeface="Arial"/>
                <a:cs typeface="Arial"/>
                <a:sym typeface="Arial"/>
              </a:endParaRPr>
            </a:p>
          </p:txBody>
        </p:sp>
        <p:sp>
          <p:nvSpPr>
            <p:cNvPr id="140" name="Google Shape;140;p15"/>
            <p:cNvSpPr txBox="1"/>
            <p:nvPr/>
          </p:nvSpPr>
          <p:spPr>
            <a:xfrm>
              <a:off x="1137161" y="3891267"/>
              <a:ext cx="1096649" cy="33767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Lower bed</a:t>
              </a:r>
              <a:endParaRPr sz="1200">
                <a:solidFill>
                  <a:schemeClr val="dk1"/>
                </a:solidFill>
                <a:latin typeface="Arial"/>
                <a:ea typeface="Arial"/>
                <a:cs typeface="Arial"/>
                <a:sym typeface="Arial"/>
              </a:endParaRPr>
            </a:p>
          </p:txBody>
        </p:sp>
        <p:sp>
          <p:nvSpPr>
            <p:cNvPr id="138" name="Google Shape;138;p15"/>
            <p:cNvSpPr txBox="1"/>
            <p:nvPr/>
          </p:nvSpPr>
          <p:spPr>
            <a:xfrm>
              <a:off x="1137161" y="4401406"/>
              <a:ext cx="1149412" cy="33767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Lower floor</a:t>
              </a:r>
              <a:endParaRPr sz="1200">
                <a:solidFill>
                  <a:schemeClr val="dk1"/>
                </a:solidFill>
                <a:latin typeface="Arial"/>
                <a:ea typeface="Arial"/>
                <a:cs typeface="Arial"/>
                <a:sym typeface="Aria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pic>
        <p:nvPicPr>
          <p:cNvPr id="151" name="Google Shape;151;p16" descr="グラフ, 散布図&#10;&#10;自動的に生成された説明"/>
          <p:cNvPicPr preferRelativeResize="0"/>
          <p:nvPr/>
        </p:nvPicPr>
        <p:blipFill rotWithShape="1">
          <a:blip r:embed="rId3">
            <a:alphaModFix/>
          </a:blip>
          <a:srcRect l="35683" r="24737" b="4422"/>
          <a:stretch/>
        </p:blipFill>
        <p:spPr>
          <a:xfrm>
            <a:off x="74906" y="1257199"/>
            <a:ext cx="2657653" cy="3602477"/>
          </a:xfrm>
          <a:prstGeom prst="rect">
            <a:avLst/>
          </a:prstGeom>
          <a:noFill/>
          <a:ln>
            <a:noFill/>
          </a:ln>
        </p:spPr>
      </p:pic>
      <p:grpSp>
        <p:nvGrpSpPr>
          <p:cNvPr id="152" name="Google Shape;152;p16"/>
          <p:cNvGrpSpPr/>
          <p:nvPr/>
        </p:nvGrpSpPr>
        <p:grpSpPr>
          <a:xfrm>
            <a:off x="2577185" y="594738"/>
            <a:ext cx="5915039" cy="5527766"/>
            <a:chOff x="1039465" y="145475"/>
            <a:chExt cx="6807597" cy="6361886"/>
          </a:xfrm>
        </p:grpSpPr>
        <p:pic>
          <p:nvPicPr>
            <p:cNvPr id="153" name="Google Shape;153;p16" descr="グラフ, 散布図&#10;&#10;自動的に生成された説明"/>
            <p:cNvPicPr preferRelativeResize="0"/>
            <p:nvPr/>
          </p:nvPicPr>
          <p:blipFill rotWithShape="1">
            <a:blip r:embed="rId4">
              <a:alphaModFix/>
            </a:blip>
            <a:srcRect l="34114" r="25020" b="4960"/>
            <a:stretch/>
          </p:blipFill>
          <p:spPr>
            <a:xfrm>
              <a:off x="1039466" y="145475"/>
              <a:ext cx="1633870" cy="2132954"/>
            </a:xfrm>
            <a:prstGeom prst="rect">
              <a:avLst/>
            </a:prstGeom>
            <a:noFill/>
            <a:ln>
              <a:noFill/>
            </a:ln>
          </p:spPr>
        </p:pic>
        <p:pic>
          <p:nvPicPr>
            <p:cNvPr id="154" name="Google Shape;154;p16" descr="グラフ&#10;&#10;自動的に生成された説明"/>
            <p:cNvPicPr preferRelativeResize="0"/>
            <p:nvPr/>
          </p:nvPicPr>
          <p:blipFill rotWithShape="1">
            <a:blip r:embed="rId5">
              <a:alphaModFix/>
            </a:blip>
            <a:srcRect l="34277" r="24855" b="4960"/>
            <a:stretch/>
          </p:blipFill>
          <p:spPr>
            <a:xfrm>
              <a:off x="2674120" y="145475"/>
              <a:ext cx="1633870" cy="2132954"/>
            </a:xfrm>
            <a:prstGeom prst="rect">
              <a:avLst/>
            </a:prstGeom>
            <a:noFill/>
            <a:ln>
              <a:noFill/>
            </a:ln>
          </p:spPr>
        </p:pic>
        <p:pic>
          <p:nvPicPr>
            <p:cNvPr id="155" name="Google Shape;155;p16" descr="グラフ&#10;&#10;自動的に生成された説明"/>
            <p:cNvPicPr preferRelativeResize="0"/>
            <p:nvPr/>
          </p:nvPicPr>
          <p:blipFill rotWithShape="1">
            <a:blip r:embed="rId6">
              <a:alphaModFix/>
            </a:blip>
            <a:srcRect l="32584" r="26549" b="4960"/>
            <a:stretch/>
          </p:blipFill>
          <p:spPr>
            <a:xfrm>
              <a:off x="4314787" y="145475"/>
              <a:ext cx="1633870" cy="2132954"/>
            </a:xfrm>
            <a:prstGeom prst="rect">
              <a:avLst/>
            </a:prstGeom>
            <a:noFill/>
            <a:ln>
              <a:noFill/>
            </a:ln>
          </p:spPr>
        </p:pic>
        <p:pic>
          <p:nvPicPr>
            <p:cNvPr id="156" name="Google Shape;156;p16" descr="グラフ, 散布図&#10;&#10;自動的に生成された説明"/>
            <p:cNvPicPr preferRelativeResize="0"/>
            <p:nvPr/>
          </p:nvPicPr>
          <p:blipFill rotWithShape="1">
            <a:blip r:embed="rId7">
              <a:alphaModFix/>
            </a:blip>
            <a:srcRect l="32285" r="26848" b="4960"/>
            <a:stretch/>
          </p:blipFill>
          <p:spPr>
            <a:xfrm>
              <a:off x="5977324" y="145475"/>
              <a:ext cx="1633870" cy="2132954"/>
            </a:xfrm>
            <a:prstGeom prst="rect">
              <a:avLst/>
            </a:prstGeom>
            <a:noFill/>
            <a:ln>
              <a:noFill/>
            </a:ln>
          </p:spPr>
        </p:pic>
        <p:sp>
          <p:nvSpPr>
            <p:cNvPr id="157" name="Google Shape;157;p16"/>
            <p:cNvSpPr txBox="1"/>
            <p:nvPr/>
          </p:nvSpPr>
          <p:spPr>
            <a:xfrm>
              <a:off x="1190579" y="200598"/>
              <a:ext cx="1378460" cy="3453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dirty="0">
                  <a:solidFill>
                    <a:schemeClr val="dk1"/>
                  </a:solidFill>
                  <a:latin typeface="Arial"/>
                  <a:ea typeface="Arial"/>
                  <a:cs typeface="Arial"/>
                  <a:sym typeface="Arial"/>
                </a:rPr>
                <a:t>07:00-08:00</a:t>
              </a:r>
              <a:endParaRPr sz="1350" dirty="0">
                <a:solidFill>
                  <a:schemeClr val="dk1"/>
                </a:solidFill>
                <a:latin typeface="Arial"/>
                <a:ea typeface="Arial"/>
                <a:cs typeface="Arial"/>
                <a:sym typeface="Arial"/>
              </a:endParaRPr>
            </a:p>
          </p:txBody>
        </p:sp>
        <p:sp>
          <p:nvSpPr>
            <p:cNvPr id="158" name="Google Shape;158;p16"/>
            <p:cNvSpPr txBox="1"/>
            <p:nvPr/>
          </p:nvSpPr>
          <p:spPr>
            <a:xfrm>
              <a:off x="2932248" y="200598"/>
              <a:ext cx="1378460" cy="3453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08:00-09:00</a:t>
              </a:r>
              <a:endParaRPr sz="1350">
                <a:solidFill>
                  <a:schemeClr val="dk1"/>
                </a:solidFill>
                <a:latin typeface="Arial"/>
                <a:ea typeface="Arial"/>
                <a:cs typeface="Arial"/>
                <a:sym typeface="Arial"/>
              </a:endParaRPr>
            </a:p>
          </p:txBody>
        </p:sp>
        <p:sp>
          <p:nvSpPr>
            <p:cNvPr id="159" name="Google Shape;159;p16"/>
            <p:cNvSpPr txBox="1"/>
            <p:nvPr/>
          </p:nvSpPr>
          <p:spPr>
            <a:xfrm>
              <a:off x="4651989" y="200598"/>
              <a:ext cx="1378460" cy="3453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09:00-10:00</a:t>
              </a:r>
              <a:endParaRPr sz="1350">
                <a:solidFill>
                  <a:schemeClr val="dk1"/>
                </a:solidFill>
                <a:latin typeface="Arial"/>
                <a:ea typeface="Arial"/>
                <a:cs typeface="Arial"/>
                <a:sym typeface="Arial"/>
              </a:endParaRPr>
            </a:p>
          </p:txBody>
        </p:sp>
        <p:sp>
          <p:nvSpPr>
            <p:cNvPr id="160" name="Google Shape;160;p16"/>
            <p:cNvSpPr txBox="1"/>
            <p:nvPr/>
          </p:nvSpPr>
          <p:spPr>
            <a:xfrm>
              <a:off x="6370300" y="200598"/>
              <a:ext cx="1362506" cy="3453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10:00-11:00</a:t>
              </a:r>
              <a:endParaRPr sz="1350">
                <a:solidFill>
                  <a:schemeClr val="dk1"/>
                </a:solidFill>
                <a:latin typeface="Arial"/>
                <a:ea typeface="Arial"/>
                <a:cs typeface="Arial"/>
                <a:sym typeface="Arial"/>
              </a:endParaRPr>
            </a:p>
          </p:txBody>
        </p:sp>
        <p:pic>
          <p:nvPicPr>
            <p:cNvPr id="161" name="Google Shape;161;p16" descr="グラフィカル ユーザー インターフェイス, グラフ, 散布図&#10;&#10;自動的に生成された説明"/>
            <p:cNvPicPr preferRelativeResize="0"/>
            <p:nvPr/>
          </p:nvPicPr>
          <p:blipFill rotWithShape="1">
            <a:blip r:embed="rId8">
              <a:alphaModFix/>
            </a:blip>
            <a:srcRect l="33378" r="25618" b="5803"/>
            <a:stretch/>
          </p:blipFill>
          <p:spPr>
            <a:xfrm>
              <a:off x="1039465" y="2306608"/>
              <a:ext cx="1639359" cy="2114043"/>
            </a:xfrm>
            <a:prstGeom prst="rect">
              <a:avLst/>
            </a:prstGeom>
            <a:noFill/>
            <a:ln>
              <a:noFill/>
            </a:ln>
          </p:spPr>
        </p:pic>
        <p:pic>
          <p:nvPicPr>
            <p:cNvPr id="162" name="Google Shape;162;p16" descr="グラフ, 散布図&#10;&#10;自動的に生成された説明"/>
            <p:cNvPicPr preferRelativeResize="0"/>
            <p:nvPr/>
          </p:nvPicPr>
          <p:blipFill rotWithShape="1">
            <a:blip r:embed="rId9">
              <a:alphaModFix/>
            </a:blip>
            <a:srcRect l="35383" r="23614" b="5803"/>
            <a:stretch/>
          </p:blipFill>
          <p:spPr>
            <a:xfrm>
              <a:off x="2674119" y="2306608"/>
              <a:ext cx="1639359" cy="2114043"/>
            </a:xfrm>
            <a:prstGeom prst="rect">
              <a:avLst/>
            </a:prstGeom>
            <a:noFill/>
            <a:ln>
              <a:noFill/>
            </a:ln>
          </p:spPr>
        </p:pic>
        <p:pic>
          <p:nvPicPr>
            <p:cNvPr id="163" name="Google Shape;163;p16" descr="グラフ, 散布図&#10;&#10;自動的に生成された説明"/>
            <p:cNvPicPr preferRelativeResize="0"/>
            <p:nvPr/>
          </p:nvPicPr>
          <p:blipFill rotWithShape="1">
            <a:blip r:embed="rId10">
              <a:alphaModFix/>
            </a:blip>
            <a:srcRect l="32485" r="25248" b="5803"/>
            <a:stretch/>
          </p:blipFill>
          <p:spPr>
            <a:xfrm>
              <a:off x="4367077" y="2306608"/>
              <a:ext cx="1689798" cy="2114043"/>
            </a:xfrm>
            <a:prstGeom prst="rect">
              <a:avLst/>
            </a:prstGeom>
            <a:noFill/>
            <a:ln>
              <a:noFill/>
            </a:ln>
          </p:spPr>
        </p:pic>
        <p:pic>
          <p:nvPicPr>
            <p:cNvPr id="164" name="Google Shape;164;p16" descr="グラフィカル ユーザー インターフェイス, グラフ, 散布図&#10;&#10;自動的に生成された説明"/>
            <p:cNvPicPr preferRelativeResize="0"/>
            <p:nvPr/>
          </p:nvPicPr>
          <p:blipFill rotWithShape="1">
            <a:blip r:embed="rId11">
              <a:alphaModFix/>
            </a:blip>
            <a:srcRect l="35490" r="22245" b="5803"/>
            <a:stretch/>
          </p:blipFill>
          <p:spPr>
            <a:xfrm>
              <a:off x="6157264" y="2306608"/>
              <a:ext cx="1689798" cy="2114043"/>
            </a:xfrm>
            <a:prstGeom prst="rect">
              <a:avLst/>
            </a:prstGeom>
            <a:noFill/>
            <a:ln>
              <a:noFill/>
            </a:ln>
          </p:spPr>
        </p:pic>
        <p:sp>
          <p:nvSpPr>
            <p:cNvPr id="165" name="Google Shape;165;p16"/>
            <p:cNvSpPr txBox="1"/>
            <p:nvPr/>
          </p:nvSpPr>
          <p:spPr>
            <a:xfrm>
              <a:off x="1196990" y="2384320"/>
              <a:ext cx="1362506" cy="3453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11:00-12:00</a:t>
              </a:r>
              <a:endParaRPr sz="1350">
                <a:solidFill>
                  <a:schemeClr val="dk1"/>
                </a:solidFill>
                <a:latin typeface="Arial"/>
                <a:ea typeface="Arial"/>
                <a:cs typeface="Arial"/>
                <a:sym typeface="Arial"/>
              </a:endParaRPr>
            </a:p>
          </p:txBody>
        </p:sp>
        <p:sp>
          <p:nvSpPr>
            <p:cNvPr id="166" name="Google Shape;166;p16"/>
            <p:cNvSpPr txBox="1"/>
            <p:nvPr/>
          </p:nvSpPr>
          <p:spPr>
            <a:xfrm>
              <a:off x="2932248" y="2384320"/>
              <a:ext cx="1378460" cy="3453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12:00-13:00</a:t>
              </a:r>
              <a:endParaRPr sz="1350">
                <a:solidFill>
                  <a:schemeClr val="dk1"/>
                </a:solidFill>
                <a:latin typeface="Arial"/>
                <a:ea typeface="Arial"/>
                <a:cs typeface="Arial"/>
                <a:sym typeface="Arial"/>
              </a:endParaRPr>
            </a:p>
          </p:txBody>
        </p:sp>
        <p:sp>
          <p:nvSpPr>
            <p:cNvPr id="167" name="Google Shape;167;p16"/>
            <p:cNvSpPr txBox="1"/>
            <p:nvPr/>
          </p:nvSpPr>
          <p:spPr>
            <a:xfrm>
              <a:off x="4651989" y="2384320"/>
              <a:ext cx="1378460" cy="3453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13:00-14:00</a:t>
              </a:r>
              <a:endParaRPr sz="1350">
                <a:solidFill>
                  <a:schemeClr val="dk1"/>
                </a:solidFill>
                <a:latin typeface="Arial"/>
                <a:ea typeface="Arial"/>
                <a:cs typeface="Arial"/>
                <a:sym typeface="Arial"/>
              </a:endParaRPr>
            </a:p>
          </p:txBody>
        </p:sp>
        <p:sp>
          <p:nvSpPr>
            <p:cNvPr id="168" name="Google Shape;168;p16"/>
            <p:cNvSpPr txBox="1"/>
            <p:nvPr/>
          </p:nvSpPr>
          <p:spPr>
            <a:xfrm>
              <a:off x="6363888" y="2384320"/>
              <a:ext cx="1378460" cy="3453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14:00-15:00</a:t>
              </a:r>
              <a:endParaRPr sz="1350">
                <a:solidFill>
                  <a:schemeClr val="dk1"/>
                </a:solidFill>
                <a:latin typeface="Arial"/>
                <a:ea typeface="Arial"/>
                <a:cs typeface="Arial"/>
                <a:sym typeface="Arial"/>
              </a:endParaRPr>
            </a:p>
          </p:txBody>
        </p:sp>
        <p:pic>
          <p:nvPicPr>
            <p:cNvPr id="169" name="Google Shape;169;p16" descr="グラフ&#10;&#10;自動的に生成された説明"/>
            <p:cNvPicPr preferRelativeResize="0"/>
            <p:nvPr/>
          </p:nvPicPr>
          <p:blipFill rotWithShape="1">
            <a:blip r:embed="rId12">
              <a:alphaModFix/>
            </a:blip>
            <a:srcRect l="32745" r="24387" b="5803"/>
            <a:stretch/>
          </p:blipFill>
          <p:spPr>
            <a:xfrm>
              <a:off x="1039465" y="4393317"/>
              <a:ext cx="1713859" cy="2114043"/>
            </a:xfrm>
            <a:prstGeom prst="rect">
              <a:avLst/>
            </a:prstGeom>
            <a:noFill/>
            <a:ln>
              <a:noFill/>
            </a:ln>
          </p:spPr>
        </p:pic>
        <p:pic>
          <p:nvPicPr>
            <p:cNvPr id="170" name="Google Shape;170;p16" descr="グラフ&#10;&#10;自動的に生成された説明"/>
            <p:cNvPicPr preferRelativeResize="0"/>
            <p:nvPr/>
          </p:nvPicPr>
          <p:blipFill rotWithShape="1">
            <a:blip r:embed="rId13">
              <a:alphaModFix/>
            </a:blip>
            <a:srcRect l="35440" r="24667" b="5803"/>
            <a:stretch/>
          </p:blipFill>
          <p:spPr>
            <a:xfrm>
              <a:off x="2743477" y="4393317"/>
              <a:ext cx="1594933" cy="2114043"/>
            </a:xfrm>
            <a:prstGeom prst="rect">
              <a:avLst/>
            </a:prstGeom>
            <a:noFill/>
            <a:ln>
              <a:noFill/>
            </a:ln>
          </p:spPr>
        </p:pic>
        <p:pic>
          <p:nvPicPr>
            <p:cNvPr id="171" name="Google Shape;171;p16" descr="グラフ, 散布図&#10;&#10;自動的に生成された説明"/>
            <p:cNvPicPr preferRelativeResize="0"/>
            <p:nvPr/>
          </p:nvPicPr>
          <p:blipFill rotWithShape="1">
            <a:blip r:embed="rId14">
              <a:alphaModFix/>
            </a:blip>
            <a:srcRect l="33495" r="24241" b="5803"/>
            <a:stretch/>
          </p:blipFill>
          <p:spPr>
            <a:xfrm>
              <a:off x="4417218" y="4393317"/>
              <a:ext cx="1689798" cy="2114043"/>
            </a:xfrm>
            <a:prstGeom prst="rect">
              <a:avLst/>
            </a:prstGeom>
            <a:noFill/>
            <a:ln>
              <a:noFill/>
            </a:ln>
          </p:spPr>
        </p:pic>
        <p:pic>
          <p:nvPicPr>
            <p:cNvPr id="172" name="Google Shape;172;p16" descr="グラフ, レーダー チャート&#10;&#10;自動的に生成された説明"/>
            <p:cNvPicPr preferRelativeResize="0"/>
            <p:nvPr/>
          </p:nvPicPr>
          <p:blipFill rotWithShape="1">
            <a:blip r:embed="rId15">
              <a:alphaModFix/>
            </a:blip>
            <a:srcRect l="33666" r="25731" b="5803"/>
            <a:stretch/>
          </p:blipFill>
          <p:spPr>
            <a:xfrm>
              <a:off x="6157263" y="4393317"/>
              <a:ext cx="1623325" cy="2114044"/>
            </a:xfrm>
            <a:prstGeom prst="rect">
              <a:avLst/>
            </a:prstGeom>
            <a:noFill/>
            <a:ln>
              <a:noFill/>
            </a:ln>
          </p:spPr>
        </p:pic>
        <p:sp>
          <p:nvSpPr>
            <p:cNvPr id="173" name="Google Shape;173;p16"/>
            <p:cNvSpPr txBox="1"/>
            <p:nvPr/>
          </p:nvSpPr>
          <p:spPr>
            <a:xfrm>
              <a:off x="1190579" y="4467437"/>
              <a:ext cx="1378460" cy="3453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15:00-16:00</a:t>
              </a:r>
              <a:endParaRPr sz="1350">
                <a:solidFill>
                  <a:schemeClr val="dk1"/>
                </a:solidFill>
                <a:latin typeface="Arial"/>
                <a:ea typeface="Arial"/>
                <a:cs typeface="Arial"/>
                <a:sym typeface="Arial"/>
              </a:endParaRPr>
            </a:p>
          </p:txBody>
        </p:sp>
        <p:sp>
          <p:nvSpPr>
            <p:cNvPr id="174" name="Google Shape;174;p16"/>
            <p:cNvSpPr txBox="1"/>
            <p:nvPr/>
          </p:nvSpPr>
          <p:spPr>
            <a:xfrm>
              <a:off x="2932248" y="4467437"/>
              <a:ext cx="1378460" cy="3453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16:00-17:00</a:t>
              </a:r>
              <a:endParaRPr sz="1350">
                <a:solidFill>
                  <a:schemeClr val="dk1"/>
                </a:solidFill>
                <a:latin typeface="Arial"/>
                <a:ea typeface="Arial"/>
                <a:cs typeface="Arial"/>
                <a:sym typeface="Arial"/>
              </a:endParaRPr>
            </a:p>
          </p:txBody>
        </p:sp>
        <p:sp>
          <p:nvSpPr>
            <p:cNvPr id="175" name="Google Shape;175;p16"/>
            <p:cNvSpPr txBox="1"/>
            <p:nvPr/>
          </p:nvSpPr>
          <p:spPr>
            <a:xfrm>
              <a:off x="4651989" y="4467437"/>
              <a:ext cx="1378460" cy="3453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17:00-18:00</a:t>
              </a:r>
              <a:endParaRPr sz="1350">
                <a:solidFill>
                  <a:schemeClr val="dk1"/>
                </a:solidFill>
                <a:latin typeface="Arial"/>
                <a:ea typeface="Arial"/>
                <a:cs typeface="Arial"/>
                <a:sym typeface="Arial"/>
              </a:endParaRPr>
            </a:p>
          </p:txBody>
        </p:sp>
        <p:sp>
          <p:nvSpPr>
            <p:cNvPr id="176" name="Google Shape;176;p16"/>
            <p:cNvSpPr txBox="1"/>
            <p:nvPr/>
          </p:nvSpPr>
          <p:spPr>
            <a:xfrm>
              <a:off x="6363888" y="4467437"/>
              <a:ext cx="1378460" cy="3453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18:00-19:00</a:t>
              </a:r>
              <a:endParaRPr sz="1350">
                <a:solidFill>
                  <a:schemeClr val="dk1"/>
                </a:solidFill>
                <a:latin typeface="Arial"/>
                <a:ea typeface="Arial"/>
                <a:cs typeface="Arial"/>
                <a:sym typeface="Arial"/>
              </a:endParaRPr>
            </a:p>
          </p:txBody>
        </p:sp>
      </p:grpSp>
      <p:pic>
        <p:nvPicPr>
          <p:cNvPr id="177" name="Google Shape;177;p16" descr="グラフ, 散布図&#10;&#10;自動的に生成された説明"/>
          <p:cNvPicPr preferRelativeResize="0"/>
          <p:nvPr/>
        </p:nvPicPr>
        <p:blipFill rotWithShape="1">
          <a:blip r:embed="rId16">
            <a:alphaModFix/>
          </a:blip>
          <a:srcRect l="77833" r="15506" b="4439"/>
          <a:stretch/>
        </p:blipFill>
        <p:spPr>
          <a:xfrm>
            <a:off x="8492224" y="268083"/>
            <a:ext cx="385981" cy="3109044"/>
          </a:xfrm>
          <a:prstGeom prst="rect">
            <a:avLst/>
          </a:prstGeom>
          <a:noFill/>
          <a:ln>
            <a:noFill/>
          </a:ln>
        </p:spPr>
      </p:pic>
      <p:sp>
        <p:nvSpPr>
          <p:cNvPr id="178" name="Google Shape;178;p16"/>
          <p:cNvSpPr txBox="1"/>
          <p:nvPr/>
        </p:nvSpPr>
        <p:spPr>
          <a:xfrm>
            <a:off x="743718" y="660512"/>
            <a:ext cx="1388522"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dirty="0">
                <a:solidFill>
                  <a:schemeClr val="tx1"/>
                </a:solidFill>
                <a:latin typeface="Arial"/>
                <a:ea typeface="Arial"/>
                <a:cs typeface="Arial"/>
                <a:sym typeface="Arial"/>
              </a:rPr>
              <a:t>b. Female </a:t>
            </a:r>
            <a:r>
              <a:rPr lang="en-US" sz="1200" dirty="0" err="1">
                <a:solidFill>
                  <a:schemeClr val="tx1"/>
                </a:solidFill>
                <a:latin typeface="Arial"/>
                <a:ea typeface="Arial"/>
                <a:cs typeface="Arial"/>
                <a:sym typeface="Arial"/>
              </a:rPr>
              <a:t>I5894F</a:t>
            </a:r>
            <a:endParaRPr dirty="0">
              <a:solidFill>
                <a:schemeClr val="tx1"/>
              </a:solidFill>
            </a:endParaRPr>
          </a:p>
        </p:txBody>
      </p:sp>
      <p:sp>
        <p:nvSpPr>
          <p:cNvPr id="179" name="Google Shape;179;p16"/>
          <p:cNvSpPr txBox="1"/>
          <p:nvPr/>
        </p:nvSpPr>
        <p:spPr>
          <a:xfrm>
            <a:off x="724235" y="1531435"/>
            <a:ext cx="1107996" cy="3000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07:00-19:00</a:t>
            </a:r>
            <a:endParaRPr sz="1350">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pic>
        <p:nvPicPr>
          <p:cNvPr id="184" name="Google Shape;184;p17" descr="グラフィカル ユーザー インターフェイス, グラフ, 散布図&#10;&#10;自動的に生成された説明"/>
          <p:cNvPicPr preferRelativeResize="0"/>
          <p:nvPr/>
        </p:nvPicPr>
        <p:blipFill rotWithShape="1">
          <a:blip r:embed="rId3">
            <a:alphaModFix/>
          </a:blip>
          <a:srcRect l="33542" r="25283" b="3605"/>
          <a:stretch/>
        </p:blipFill>
        <p:spPr>
          <a:xfrm>
            <a:off x="78987" y="1501809"/>
            <a:ext cx="2512461" cy="3301738"/>
          </a:xfrm>
          <a:prstGeom prst="rect">
            <a:avLst/>
          </a:prstGeom>
          <a:noFill/>
          <a:ln>
            <a:noFill/>
          </a:ln>
        </p:spPr>
      </p:pic>
      <p:pic>
        <p:nvPicPr>
          <p:cNvPr id="185" name="Google Shape;185;p17" descr="グラフ, 散布図&#10;&#10;自動的に生成された説明"/>
          <p:cNvPicPr preferRelativeResize="0"/>
          <p:nvPr/>
        </p:nvPicPr>
        <p:blipFill rotWithShape="1">
          <a:blip r:embed="rId4">
            <a:alphaModFix/>
          </a:blip>
          <a:srcRect l="35215" r="27508" b="4439"/>
          <a:stretch/>
        </p:blipFill>
        <p:spPr>
          <a:xfrm>
            <a:off x="2478297" y="600195"/>
            <a:ext cx="1254888" cy="1805836"/>
          </a:xfrm>
          <a:prstGeom prst="rect">
            <a:avLst/>
          </a:prstGeom>
          <a:noFill/>
          <a:ln>
            <a:noFill/>
          </a:ln>
        </p:spPr>
      </p:pic>
      <p:pic>
        <p:nvPicPr>
          <p:cNvPr id="186" name="Google Shape;186;p17" descr="グラフ&#10;&#10;自動的に生成された説明"/>
          <p:cNvPicPr preferRelativeResize="0"/>
          <p:nvPr/>
        </p:nvPicPr>
        <p:blipFill rotWithShape="1">
          <a:blip r:embed="rId5">
            <a:alphaModFix/>
          </a:blip>
          <a:srcRect l="33452" r="26015" b="4439"/>
          <a:stretch/>
        </p:blipFill>
        <p:spPr>
          <a:xfrm>
            <a:off x="4038851" y="600195"/>
            <a:ext cx="1362508" cy="1803229"/>
          </a:xfrm>
          <a:prstGeom prst="rect">
            <a:avLst/>
          </a:prstGeom>
          <a:noFill/>
          <a:ln>
            <a:noFill/>
          </a:ln>
        </p:spPr>
      </p:pic>
      <p:pic>
        <p:nvPicPr>
          <p:cNvPr id="187" name="Google Shape;187;p17" descr="グラフ, 散布図&#10;&#10;自動的に生成された説明"/>
          <p:cNvPicPr preferRelativeResize="0"/>
          <p:nvPr/>
        </p:nvPicPr>
        <p:blipFill rotWithShape="1">
          <a:blip r:embed="rId6">
            <a:alphaModFix/>
          </a:blip>
          <a:srcRect l="34347" r="25119" b="4439"/>
          <a:stretch/>
        </p:blipFill>
        <p:spPr>
          <a:xfrm>
            <a:off x="5653835" y="600195"/>
            <a:ext cx="1362509" cy="1803229"/>
          </a:xfrm>
          <a:prstGeom prst="rect">
            <a:avLst/>
          </a:prstGeom>
          <a:noFill/>
          <a:ln>
            <a:noFill/>
          </a:ln>
        </p:spPr>
      </p:pic>
      <p:pic>
        <p:nvPicPr>
          <p:cNvPr id="188" name="Google Shape;188;p17" descr="グラフ, 散布図&#10;&#10;自動的に生成された説明"/>
          <p:cNvPicPr preferRelativeResize="0"/>
          <p:nvPr/>
        </p:nvPicPr>
        <p:blipFill rotWithShape="1">
          <a:blip r:embed="rId7">
            <a:alphaModFix/>
          </a:blip>
          <a:srcRect l="35490" r="23977" b="4439"/>
          <a:stretch/>
        </p:blipFill>
        <p:spPr>
          <a:xfrm>
            <a:off x="7309801" y="600195"/>
            <a:ext cx="1362509" cy="1803229"/>
          </a:xfrm>
          <a:prstGeom prst="rect">
            <a:avLst/>
          </a:prstGeom>
          <a:noFill/>
          <a:ln>
            <a:noFill/>
          </a:ln>
        </p:spPr>
      </p:pic>
      <p:sp>
        <p:nvSpPr>
          <p:cNvPr id="189" name="Google Shape;189;p17"/>
          <p:cNvSpPr txBox="1"/>
          <p:nvPr/>
        </p:nvSpPr>
        <p:spPr>
          <a:xfrm>
            <a:off x="2611101" y="461763"/>
            <a:ext cx="1208183" cy="30004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dirty="0">
                <a:solidFill>
                  <a:schemeClr val="dk1"/>
                </a:solidFill>
                <a:latin typeface="Arial"/>
                <a:ea typeface="Arial"/>
                <a:cs typeface="Arial"/>
                <a:sym typeface="Arial"/>
              </a:rPr>
              <a:t>07:00-08:00</a:t>
            </a:r>
            <a:endParaRPr sz="1350" dirty="0">
              <a:solidFill>
                <a:schemeClr val="dk1"/>
              </a:solidFill>
              <a:latin typeface="Arial"/>
              <a:ea typeface="Arial"/>
              <a:cs typeface="Arial"/>
              <a:sym typeface="Arial"/>
            </a:endParaRPr>
          </a:p>
        </p:txBody>
      </p:sp>
      <p:sp>
        <p:nvSpPr>
          <p:cNvPr id="190" name="Google Shape;190;p17"/>
          <p:cNvSpPr txBox="1"/>
          <p:nvPr/>
        </p:nvSpPr>
        <p:spPr>
          <a:xfrm>
            <a:off x="4212723" y="461763"/>
            <a:ext cx="1208183" cy="30004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08:00-09:00</a:t>
            </a:r>
            <a:endParaRPr sz="1350">
              <a:solidFill>
                <a:schemeClr val="dk1"/>
              </a:solidFill>
              <a:latin typeface="Arial"/>
              <a:ea typeface="Arial"/>
              <a:cs typeface="Arial"/>
              <a:sym typeface="Arial"/>
            </a:endParaRPr>
          </a:p>
        </p:txBody>
      </p:sp>
      <p:sp>
        <p:nvSpPr>
          <p:cNvPr id="191" name="Google Shape;191;p17"/>
          <p:cNvSpPr txBox="1"/>
          <p:nvPr/>
        </p:nvSpPr>
        <p:spPr>
          <a:xfrm>
            <a:off x="5773277" y="461763"/>
            <a:ext cx="1208183" cy="30004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09:00-10:00</a:t>
            </a:r>
            <a:endParaRPr sz="1350">
              <a:solidFill>
                <a:schemeClr val="dk1"/>
              </a:solidFill>
              <a:latin typeface="Arial"/>
              <a:ea typeface="Arial"/>
              <a:cs typeface="Arial"/>
              <a:sym typeface="Arial"/>
            </a:endParaRPr>
          </a:p>
        </p:txBody>
      </p:sp>
      <p:sp>
        <p:nvSpPr>
          <p:cNvPr id="192" name="Google Shape;192;p17"/>
          <p:cNvSpPr txBox="1"/>
          <p:nvPr/>
        </p:nvSpPr>
        <p:spPr>
          <a:xfrm>
            <a:off x="7481673" y="461763"/>
            <a:ext cx="1194199" cy="30004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10:00-11:00</a:t>
            </a:r>
            <a:endParaRPr sz="1350">
              <a:solidFill>
                <a:schemeClr val="dk1"/>
              </a:solidFill>
              <a:latin typeface="Arial"/>
              <a:ea typeface="Arial"/>
              <a:cs typeface="Arial"/>
              <a:sym typeface="Arial"/>
            </a:endParaRPr>
          </a:p>
        </p:txBody>
      </p:sp>
      <p:pic>
        <p:nvPicPr>
          <p:cNvPr id="193" name="Google Shape;193;p17" descr="グラフ, 散布図&#10;&#10;自動的に生成された説明"/>
          <p:cNvPicPr preferRelativeResize="0"/>
          <p:nvPr/>
        </p:nvPicPr>
        <p:blipFill rotWithShape="1">
          <a:blip r:embed="rId8">
            <a:alphaModFix/>
          </a:blip>
          <a:srcRect l="34543" r="25795" b="4439"/>
          <a:stretch/>
        </p:blipFill>
        <p:spPr>
          <a:xfrm>
            <a:off x="2478297" y="2410928"/>
            <a:ext cx="1333255" cy="1803229"/>
          </a:xfrm>
          <a:prstGeom prst="rect">
            <a:avLst/>
          </a:prstGeom>
          <a:noFill/>
          <a:ln>
            <a:noFill/>
          </a:ln>
        </p:spPr>
      </p:pic>
      <p:pic>
        <p:nvPicPr>
          <p:cNvPr id="194" name="Google Shape;194;p17" descr="グラフィカル ユーザー インターフェイス, グラフ&#10;&#10;自動的に生成された説明"/>
          <p:cNvPicPr preferRelativeResize="0"/>
          <p:nvPr/>
        </p:nvPicPr>
        <p:blipFill rotWithShape="1">
          <a:blip r:embed="rId9">
            <a:alphaModFix/>
          </a:blip>
          <a:srcRect l="34543" r="24924" b="4439"/>
          <a:stretch/>
        </p:blipFill>
        <p:spPr>
          <a:xfrm>
            <a:off x="4038851" y="2410928"/>
            <a:ext cx="1362509" cy="1803229"/>
          </a:xfrm>
          <a:prstGeom prst="rect">
            <a:avLst/>
          </a:prstGeom>
          <a:noFill/>
          <a:ln>
            <a:noFill/>
          </a:ln>
        </p:spPr>
      </p:pic>
      <p:pic>
        <p:nvPicPr>
          <p:cNvPr id="195" name="Google Shape;195;p17" descr="グラフ&#10;&#10;自動的に生成された説明"/>
          <p:cNvPicPr preferRelativeResize="0"/>
          <p:nvPr/>
        </p:nvPicPr>
        <p:blipFill rotWithShape="1">
          <a:blip r:embed="rId10">
            <a:alphaModFix/>
          </a:blip>
          <a:srcRect l="32584" r="24830" b="4439"/>
          <a:stretch/>
        </p:blipFill>
        <p:spPr>
          <a:xfrm>
            <a:off x="5653835" y="2410928"/>
            <a:ext cx="1431573" cy="1803229"/>
          </a:xfrm>
          <a:prstGeom prst="rect">
            <a:avLst/>
          </a:prstGeom>
          <a:noFill/>
          <a:ln>
            <a:noFill/>
          </a:ln>
        </p:spPr>
      </p:pic>
      <p:pic>
        <p:nvPicPr>
          <p:cNvPr id="196" name="Google Shape;196;p17" descr="グラフ, ダイアグラム, 散布図&#10;&#10;自動的に生成された説明"/>
          <p:cNvPicPr preferRelativeResize="0"/>
          <p:nvPr/>
        </p:nvPicPr>
        <p:blipFill rotWithShape="1">
          <a:blip r:embed="rId11">
            <a:alphaModFix/>
          </a:blip>
          <a:srcRect l="33729" r="24229" b="4439"/>
          <a:stretch/>
        </p:blipFill>
        <p:spPr>
          <a:xfrm>
            <a:off x="7309801" y="2410928"/>
            <a:ext cx="1413233" cy="1803229"/>
          </a:xfrm>
          <a:prstGeom prst="rect">
            <a:avLst/>
          </a:prstGeom>
          <a:noFill/>
          <a:ln>
            <a:noFill/>
          </a:ln>
        </p:spPr>
      </p:pic>
      <p:sp>
        <p:nvSpPr>
          <p:cNvPr id="197" name="Google Shape;197;p17"/>
          <p:cNvSpPr txBox="1"/>
          <p:nvPr/>
        </p:nvSpPr>
        <p:spPr>
          <a:xfrm>
            <a:off x="2566253" y="2380821"/>
            <a:ext cx="1194199" cy="30004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11:00-12:00</a:t>
            </a:r>
            <a:endParaRPr sz="1350">
              <a:solidFill>
                <a:schemeClr val="dk1"/>
              </a:solidFill>
              <a:latin typeface="Arial"/>
              <a:ea typeface="Arial"/>
              <a:cs typeface="Arial"/>
              <a:sym typeface="Arial"/>
            </a:endParaRPr>
          </a:p>
        </p:txBody>
      </p:sp>
      <p:sp>
        <p:nvSpPr>
          <p:cNvPr id="198" name="Google Shape;198;p17"/>
          <p:cNvSpPr txBox="1"/>
          <p:nvPr/>
        </p:nvSpPr>
        <p:spPr>
          <a:xfrm>
            <a:off x="4167874" y="2380821"/>
            <a:ext cx="1208183" cy="30004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12:00-13:00</a:t>
            </a:r>
            <a:endParaRPr sz="1350">
              <a:solidFill>
                <a:schemeClr val="dk1"/>
              </a:solidFill>
              <a:latin typeface="Arial"/>
              <a:ea typeface="Arial"/>
              <a:cs typeface="Arial"/>
              <a:sym typeface="Arial"/>
            </a:endParaRPr>
          </a:p>
        </p:txBody>
      </p:sp>
      <p:sp>
        <p:nvSpPr>
          <p:cNvPr id="199" name="Google Shape;199;p17"/>
          <p:cNvSpPr txBox="1"/>
          <p:nvPr/>
        </p:nvSpPr>
        <p:spPr>
          <a:xfrm>
            <a:off x="5728428" y="2380821"/>
            <a:ext cx="1208183" cy="30004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13:00-14:00</a:t>
            </a:r>
            <a:endParaRPr sz="1350">
              <a:solidFill>
                <a:schemeClr val="dk1"/>
              </a:solidFill>
              <a:latin typeface="Arial"/>
              <a:ea typeface="Arial"/>
              <a:cs typeface="Arial"/>
              <a:sym typeface="Arial"/>
            </a:endParaRPr>
          </a:p>
        </p:txBody>
      </p:sp>
      <p:sp>
        <p:nvSpPr>
          <p:cNvPr id="200" name="Google Shape;200;p17"/>
          <p:cNvSpPr txBox="1"/>
          <p:nvPr/>
        </p:nvSpPr>
        <p:spPr>
          <a:xfrm>
            <a:off x="7436825" y="2380821"/>
            <a:ext cx="1208183" cy="30004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14:00-15:00</a:t>
            </a:r>
            <a:endParaRPr sz="1350">
              <a:solidFill>
                <a:schemeClr val="dk1"/>
              </a:solidFill>
              <a:latin typeface="Arial"/>
              <a:ea typeface="Arial"/>
              <a:cs typeface="Arial"/>
              <a:sym typeface="Arial"/>
            </a:endParaRPr>
          </a:p>
        </p:txBody>
      </p:sp>
      <p:pic>
        <p:nvPicPr>
          <p:cNvPr id="201" name="Google Shape;201;p17" descr="グラフ&#10;&#10;自動的に生成された説明"/>
          <p:cNvPicPr preferRelativeResize="0"/>
          <p:nvPr/>
        </p:nvPicPr>
        <p:blipFill rotWithShape="1">
          <a:blip r:embed="rId12">
            <a:alphaModFix/>
          </a:blip>
          <a:srcRect l="32300" r="26593" b="4439"/>
          <a:stretch/>
        </p:blipFill>
        <p:spPr>
          <a:xfrm>
            <a:off x="2478297" y="4229866"/>
            <a:ext cx="1381771" cy="1803229"/>
          </a:xfrm>
          <a:prstGeom prst="rect">
            <a:avLst/>
          </a:prstGeom>
          <a:noFill/>
          <a:ln>
            <a:noFill/>
          </a:ln>
        </p:spPr>
      </p:pic>
      <p:pic>
        <p:nvPicPr>
          <p:cNvPr id="202" name="Google Shape;202;p17" descr="グラフ, 散布図&#10;&#10;自動的に生成された説明"/>
          <p:cNvPicPr preferRelativeResize="0"/>
          <p:nvPr/>
        </p:nvPicPr>
        <p:blipFill rotWithShape="1">
          <a:blip r:embed="rId13">
            <a:alphaModFix/>
          </a:blip>
          <a:srcRect l="32872" r="24924" b="4439"/>
          <a:stretch/>
        </p:blipFill>
        <p:spPr>
          <a:xfrm>
            <a:off x="4038851" y="4229866"/>
            <a:ext cx="1418704" cy="1803229"/>
          </a:xfrm>
          <a:prstGeom prst="rect">
            <a:avLst/>
          </a:prstGeom>
          <a:noFill/>
          <a:ln>
            <a:noFill/>
          </a:ln>
        </p:spPr>
      </p:pic>
      <p:pic>
        <p:nvPicPr>
          <p:cNvPr id="203" name="Google Shape;203;p17" descr="グラフ&#10;&#10;自動的に生成された説明"/>
          <p:cNvPicPr preferRelativeResize="0"/>
          <p:nvPr/>
        </p:nvPicPr>
        <p:blipFill rotWithShape="1">
          <a:blip r:embed="rId14">
            <a:alphaModFix/>
          </a:blip>
          <a:srcRect l="32104" r="25855" b="4439"/>
          <a:stretch/>
        </p:blipFill>
        <p:spPr>
          <a:xfrm>
            <a:off x="5653835" y="4229866"/>
            <a:ext cx="1413233" cy="1803229"/>
          </a:xfrm>
          <a:prstGeom prst="rect">
            <a:avLst/>
          </a:prstGeom>
          <a:noFill/>
          <a:ln>
            <a:noFill/>
          </a:ln>
        </p:spPr>
      </p:pic>
      <p:pic>
        <p:nvPicPr>
          <p:cNvPr id="204" name="Google Shape;204;p17" descr="グラフ, 散布図&#10;&#10;自動的に生成された説明"/>
          <p:cNvPicPr preferRelativeResize="0"/>
          <p:nvPr/>
        </p:nvPicPr>
        <p:blipFill rotWithShape="1">
          <a:blip r:embed="rId15">
            <a:alphaModFix/>
          </a:blip>
          <a:srcRect l="31849" r="25722" b="4439"/>
          <a:stretch/>
        </p:blipFill>
        <p:spPr>
          <a:xfrm>
            <a:off x="7309801" y="4229866"/>
            <a:ext cx="1426299" cy="1803229"/>
          </a:xfrm>
          <a:prstGeom prst="rect">
            <a:avLst/>
          </a:prstGeom>
          <a:noFill/>
          <a:ln>
            <a:noFill/>
          </a:ln>
        </p:spPr>
      </p:pic>
      <p:sp>
        <p:nvSpPr>
          <p:cNvPr id="205" name="Google Shape;205;p17"/>
          <p:cNvSpPr txBox="1"/>
          <p:nvPr/>
        </p:nvSpPr>
        <p:spPr>
          <a:xfrm>
            <a:off x="2593556" y="4198771"/>
            <a:ext cx="1208183" cy="30004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15:00-16:00</a:t>
            </a:r>
            <a:endParaRPr sz="1350">
              <a:solidFill>
                <a:schemeClr val="dk1"/>
              </a:solidFill>
              <a:latin typeface="Arial"/>
              <a:ea typeface="Arial"/>
              <a:cs typeface="Arial"/>
              <a:sym typeface="Arial"/>
            </a:endParaRPr>
          </a:p>
        </p:txBody>
      </p:sp>
      <p:sp>
        <p:nvSpPr>
          <p:cNvPr id="206" name="Google Shape;206;p17"/>
          <p:cNvSpPr txBox="1"/>
          <p:nvPr/>
        </p:nvSpPr>
        <p:spPr>
          <a:xfrm>
            <a:off x="4195177" y="4198771"/>
            <a:ext cx="1208183" cy="30004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16:00-17:00</a:t>
            </a:r>
            <a:endParaRPr sz="1350">
              <a:solidFill>
                <a:schemeClr val="dk1"/>
              </a:solidFill>
              <a:latin typeface="Arial"/>
              <a:ea typeface="Arial"/>
              <a:cs typeface="Arial"/>
              <a:sym typeface="Arial"/>
            </a:endParaRPr>
          </a:p>
        </p:txBody>
      </p:sp>
      <p:sp>
        <p:nvSpPr>
          <p:cNvPr id="207" name="Google Shape;207;p17"/>
          <p:cNvSpPr txBox="1"/>
          <p:nvPr/>
        </p:nvSpPr>
        <p:spPr>
          <a:xfrm>
            <a:off x="5755731" y="4198771"/>
            <a:ext cx="1208183" cy="30004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17:00-18:00</a:t>
            </a:r>
            <a:endParaRPr sz="1350">
              <a:solidFill>
                <a:schemeClr val="dk1"/>
              </a:solidFill>
              <a:latin typeface="Arial"/>
              <a:ea typeface="Arial"/>
              <a:cs typeface="Arial"/>
              <a:sym typeface="Arial"/>
            </a:endParaRPr>
          </a:p>
        </p:txBody>
      </p:sp>
      <p:sp>
        <p:nvSpPr>
          <p:cNvPr id="208" name="Google Shape;208;p17"/>
          <p:cNvSpPr txBox="1"/>
          <p:nvPr/>
        </p:nvSpPr>
        <p:spPr>
          <a:xfrm>
            <a:off x="7464127" y="4198771"/>
            <a:ext cx="1208183" cy="30004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18:00-19:00</a:t>
            </a:r>
            <a:endParaRPr sz="1350">
              <a:solidFill>
                <a:schemeClr val="dk1"/>
              </a:solidFill>
              <a:latin typeface="Arial"/>
              <a:ea typeface="Arial"/>
              <a:cs typeface="Arial"/>
              <a:sym typeface="Arial"/>
            </a:endParaRPr>
          </a:p>
        </p:txBody>
      </p:sp>
      <p:pic>
        <p:nvPicPr>
          <p:cNvPr id="209" name="Google Shape;209;p17" descr="グラフ, 散布図&#10;&#10;自動的に生成された説明"/>
          <p:cNvPicPr preferRelativeResize="0"/>
          <p:nvPr/>
        </p:nvPicPr>
        <p:blipFill rotWithShape="1">
          <a:blip r:embed="rId15">
            <a:alphaModFix/>
          </a:blip>
          <a:srcRect l="77833" r="15506" b="4439"/>
          <a:stretch/>
        </p:blipFill>
        <p:spPr>
          <a:xfrm>
            <a:off x="8706604" y="28794"/>
            <a:ext cx="385981" cy="3109044"/>
          </a:xfrm>
          <a:prstGeom prst="rect">
            <a:avLst/>
          </a:prstGeom>
          <a:noFill/>
          <a:ln>
            <a:noFill/>
          </a:ln>
        </p:spPr>
      </p:pic>
      <p:sp>
        <p:nvSpPr>
          <p:cNvPr id="210" name="Google Shape;210;p17"/>
          <p:cNvSpPr txBox="1"/>
          <p:nvPr/>
        </p:nvSpPr>
        <p:spPr>
          <a:xfrm>
            <a:off x="743718" y="660512"/>
            <a:ext cx="1378904"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dirty="0">
                <a:solidFill>
                  <a:schemeClr val="tx1"/>
                </a:solidFill>
                <a:latin typeface="Arial"/>
                <a:ea typeface="Arial"/>
                <a:cs typeface="Arial"/>
                <a:sym typeface="Arial"/>
              </a:rPr>
              <a:t>c. Juvenile </a:t>
            </a:r>
            <a:r>
              <a:rPr lang="en-US" sz="1200" dirty="0" err="1">
                <a:solidFill>
                  <a:schemeClr val="tx1"/>
                </a:solidFill>
                <a:latin typeface="Arial"/>
                <a:ea typeface="Arial"/>
                <a:cs typeface="Arial"/>
                <a:sym typeface="Arial"/>
              </a:rPr>
              <a:t>I940M</a:t>
            </a:r>
            <a:endParaRPr dirty="0">
              <a:solidFill>
                <a:schemeClr val="tx1"/>
              </a:solidFill>
            </a:endParaRPr>
          </a:p>
        </p:txBody>
      </p:sp>
      <p:sp>
        <p:nvSpPr>
          <p:cNvPr id="211" name="Google Shape;211;p17"/>
          <p:cNvSpPr txBox="1"/>
          <p:nvPr/>
        </p:nvSpPr>
        <p:spPr>
          <a:xfrm>
            <a:off x="318724" y="537402"/>
            <a:ext cx="18473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12" name="Google Shape;212;p17"/>
          <p:cNvSpPr txBox="1"/>
          <p:nvPr/>
        </p:nvSpPr>
        <p:spPr>
          <a:xfrm>
            <a:off x="724235" y="1531435"/>
            <a:ext cx="1107996" cy="3000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07:00-19:00</a:t>
            </a:r>
            <a:endParaRPr sz="135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4"/>
          <p:cNvSpPr txBox="1"/>
          <p:nvPr/>
        </p:nvSpPr>
        <p:spPr>
          <a:xfrm>
            <a:off x="422616" y="2545408"/>
            <a:ext cx="7817508"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dirty="0">
                <a:solidFill>
                  <a:schemeClr val="tx1"/>
                </a:solidFill>
                <a:latin typeface="Arial"/>
                <a:ea typeface="Arial"/>
                <a:cs typeface="Arial"/>
                <a:sym typeface="Arial"/>
              </a:rPr>
              <a:t>Supplemental Fig. 2. Place preference of marmosets for 1 day.</a:t>
            </a:r>
            <a:endParaRPr sz="1200" dirty="0">
              <a:solidFill>
                <a:schemeClr val="tx1"/>
              </a:solidFill>
              <a:latin typeface="Arial"/>
              <a:ea typeface="Arial"/>
              <a:cs typeface="Arial"/>
              <a:sym typeface="Arial"/>
            </a:endParaRPr>
          </a:p>
          <a:p>
            <a:pPr marL="0" marR="0" lvl="0" indent="0" algn="l" rtl="0">
              <a:spcBef>
                <a:spcPts val="0"/>
              </a:spcBef>
              <a:spcAft>
                <a:spcPts val="0"/>
              </a:spcAft>
              <a:buNone/>
            </a:pPr>
            <a:r>
              <a:rPr lang="en-US" sz="1200" dirty="0">
                <a:solidFill>
                  <a:schemeClr val="tx1"/>
                </a:solidFill>
                <a:latin typeface="Arial"/>
                <a:ea typeface="Arial"/>
                <a:cs typeface="Arial"/>
                <a:sym typeface="Arial"/>
              </a:rPr>
              <a:t>Comparison of the time spent by marmosets in the cage for 1 day. Each larger left graph shows activity during the whole day. The graphs on the right show hourly activity. Locations where marmosets spent more than 1% of 1 day are shown in red, and others are shown as color bars. (a) Male (</a:t>
            </a:r>
            <a:r>
              <a:rPr lang="en-US" sz="1200" dirty="0" err="1">
                <a:solidFill>
                  <a:schemeClr val="tx1"/>
                </a:solidFill>
                <a:latin typeface="Arial"/>
                <a:ea typeface="Arial"/>
                <a:cs typeface="Arial"/>
                <a:sym typeface="Arial"/>
              </a:rPr>
              <a:t>I5072M</a:t>
            </a:r>
            <a:r>
              <a:rPr lang="en-US" sz="1200" dirty="0">
                <a:solidFill>
                  <a:schemeClr val="tx1"/>
                </a:solidFill>
                <a:latin typeface="Arial"/>
                <a:ea typeface="Arial"/>
                <a:cs typeface="Arial"/>
                <a:sym typeface="Arial"/>
              </a:rPr>
              <a:t>), (b) Female (</a:t>
            </a:r>
            <a:r>
              <a:rPr lang="en-US" sz="1200" dirty="0" err="1">
                <a:solidFill>
                  <a:schemeClr val="tx1"/>
                </a:solidFill>
                <a:latin typeface="Arial"/>
                <a:ea typeface="Arial"/>
                <a:cs typeface="Arial"/>
                <a:sym typeface="Arial"/>
              </a:rPr>
              <a:t>I5894F</a:t>
            </a:r>
            <a:r>
              <a:rPr lang="en-US" sz="1200" dirty="0">
                <a:solidFill>
                  <a:schemeClr val="tx1"/>
                </a:solidFill>
                <a:latin typeface="Arial"/>
                <a:ea typeface="Arial"/>
                <a:cs typeface="Arial"/>
                <a:sym typeface="Arial"/>
              </a:rPr>
              <a:t>), and (c) juvenile  (</a:t>
            </a:r>
            <a:r>
              <a:rPr lang="en-US" sz="1200" dirty="0" err="1">
                <a:solidFill>
                  <a:schemeClr val="tx1"/>
                </a:solidFill>
                <a:latin typeface="Arial"/>
                <a:ea typeface="Arial"/>
                <a:cs typeface="Arial"/>
                <a:sym typeface="Arial"/>
              </a:rPr>
              <a:t>I940M</a:t>
            </a:r>
            <a:r>
              <a:rPr lang="en-US" sz="1200" dirty="0">
                <a:solidFill>
                  <a:schemeClr val="tx1"/>
                </a:solidFill>
                <a:latin typeface="Arial"/>
                <a:ea typeface="Arial"/>
                <a:cs typeface="Arial"/>
                <a:sym typeface="Arial"/>
              </a:rPr>
              <a:t>).</a:t>
            </a:r>
            <a:endParaRPr sz="1200" dirty="0">
              <a:solidFill>
                <a:schemeClr val="tx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grpSp>
        <p:nvGrpSpPr>
          <p:cNvPr id="222" name="Google Shape;222;p19"/>
          <p:cNvGrpSpPr/>
          <p:nvPr/>
        </p:nvGrpSpPr>
        <p:grpSpPr>
          <a:xfrm>
            <a:off x="474087" y="315258"/>
            <a:ext cx="7353452" cy="5475166"/>
            <a:chOff x="150934" y="-238059"/>
            <a:chExt cx="8842131" cy="6583593"/>
          </a:xfrm>
        </p:grpSpPr>
        <p:pic>
          <p:nvPicPr>
            <p:cNvPr id="223" name="Google Shape;223;p19"/>
            <p:cNvPicPr preferRelativeResize="0"/>
            <p:nvPr/>
          </p:nvPicPr>
          <p:blipFill rotWithShape="1">
            <a:blip r:embed="rId3">
              <a:alphaModFix/>
            </a:blip>
            <a:srcRect/>
            <a:stretch/>
          </p:blipFill>
          <p:spPr>
            <a:xfrm>
              <a:off x="150934" y="4131530"/>
              <a:ext cx="8842131" cy="2214004"/>
            </a:xfrm>
            <a:prstGeom prst="rect">
              <a:avLst/>
            </a:prstGeom>
            <a:noFill/>
            <a:ln>
              <a:noFill/>
            </a:ln>
          </p:spPr>
        </p:pic>
        <p:pic>
          <p:nvPicPr>
            <p:cNvPr id="224" name="Google Shape;224;p19"/>
            <p:cNvPicPr preferRelativeResize="0"/>
            <p:nvPr/>
          </p:nvPicPr>
          <p:blipFill rotWithShape="1">
            <a:blip r:embed="rId4">
              <a:alphaModFix/>
            </a:blip>
            <a:srcRect/>
            <a:stretch/>
          </p:blipFill>
          <p:spPr>
            <a:xfrm>
              <a:off x="150934" y="1946736"/>
              <a:ext cx="8842131" cy="2214004"/>
            </a:xfrm>
            <a:prstGeom prst="rect">
              <a:avLst/>
            </a:prstGeom>
            <a:noFill/>
            <a:ln>
              <a:noFill/>
            </a:ln>
          </p:spPr>
        </p:pic>
        <p:pic>
          <p:nvPicPr>
            <p:cNvPr id="225" name="Google Shape;225;p19"/>
            <p:cNvPicPr preferRelativeResize="0"/>
            <p:nvPr/>
          </p:nvPicPr>
          <p:blipFill rotWithShape="1">
            <a:blip r:embed="rId5">
              <a:alphaModFix/>
            </a:blip>
            <a:srcRect/>
            <a:stretch/>
          </p:blipFill>
          <p:spPr>
            <a:xfrm>
              <a:off x="150934" y="-238059"/>
              <a:ext cx="8842131" cy="2214004"/>
            </a:xfrm>
            <a:prstGeom prst="rect">
              <a:avLst/>
            </a:prstGeom>
            <a:noFill/>
            <a:ln>
              <a:noFill/>
            </a:ln>
          </p:spPr>
        </p:pic>
      </p:grpSp>
      <p:grpSp>
        <p:nvGrpSpPr>
          <p:cNvPr id="226" name="Google Shape;226;p19"/>
          <p:cNvGrpSpPr/>
          <p:nvPr/>
        </p:nvGrpSpPr>
        <p:grpSpPr>
          <a:xfrm>
            <a:off x="7827539" y="315258"/>
            <a:ext cx="1206875" cy="1875700"/>
            <a:chOff x="7960036" y="-70694"/>
            <a:chExt cx="1206875" cy="1875700"/>
          </a:xfrm>
        </p:grpSpPr>
        <p:pic>
          <p:nvPicPr>
            <p:cNvPr id="227" name="Google Shape;227;p19"/>
            <p:cNvPicPr preferRelativeResize="0"/>
            <p:nvPr/>
          </p:nvPicPr>
          <p:blipFill rotWithShape="1">
            <a:blip r:embed="rId6">
              <a:alphaModFix/>
            </a:blip>
            <a:srcRect l="71164" t="26666" b="17331"/>
            <a:stretch/>
          </p:blipFill>
          <p:spPr>
            <a:xfrm>
              <a:off x="7960036" y="-70694"/>
              <a:ext cx="1054404" cy="1875700"/>
            </a:xfrm>
            <a:prstGeom prst="rect">
              <a:avLst/>
            </a:prstGeom>
            <a:noFill/>
            <a:ln>
              <a:noFill/>
            </a:ln>
          </p:spPr>
        </p:pic>
        <p:sp>
          <p:nvSpPr>
            <p:cNvPr id="228" name="Google Shape;228;p19"/>
            <p:cNvSpPr txBox="1"/>
            <p:nvPr/>
          </p:nvSpPr>
          <p:spPr>
            <a:xfrm>
              <a:off x="8171446" y="1361138"/>
              <a:ext cx="995465" cy="323165"/>
            </a:xfrm>
            <a:prstGeom prst="rect">
              <a:avLst/>
            </a:prstGeom>
            <a:solidFill>
              <a:schemeClr val="lt1"/>
            </a:solidFill>
            <a:ln>
              <a:noFill/>
            </a:ln>
          </p:spPr>
          <p:txBody>
            <a:bodyPr spcFirstLastPara="1" wrap="square" lIns="0" tIns="0" rIns="0" bIns="0" anchor="t" anchorCtr="0">
              <a:spAutoFit/>
            </a:bodyPr>
            <a:lstStyle/>
            <a:p>
              <a:pPr marL="0" marR="0" lvl="0" indent="0" algn="l" rtl="0">
                <a:spcBef>
                  <a:spcPts val="0"/>
                </a:spcBef>
                <a:spcAft>
                  <a:spcPts val="0"/>
                </a:spcAft>
                <a:buNone/>
              </a:pPr>
              <a:r>
                <a:rPr lang="en-US" sz="1050">
                  <a:solidFill>
                    <a:schemeClr val="dk1"/>
                  </a:solidFill>
                  <a:latin typeface="Arial"/>
                  <a:ea typeface="Arial"/>
                  <a:cs typeface="Arial"/>
                  <a:sym typeface="Arial"/>
                </a:rPr>
                <a:t>Other </a:t>
              </a:r>
              <a:endParaRPr/>
            </a:p>
            <a:p>
              <a:pPr marL="0" marR="0" lvl="0" indent="0" algn="l" rtl="0">
                <a:spcBef>
                  <a:spcPts val="0"/>
                </a:spcBef>
                <a:spcAft>
                  <a:spcPts val="0"/>
                </a:spcAft>
                <a:buNone/>
              </a:pPr>
              <a:r>
                <a:rPr lang="en-US" sz="1050">
                  <a:solidFill>
                    <a:schemeClr val="dk1"/>
                  </a:solidFill>
                  <a:latin typeface="Arial"/>
                  <a:ea typeface="Arial"/>
                  <a:cs typeface="Arial"/>
                  <a:sym typeface="Arial"/>
                </a:rPr>
                <a:t>(side mesh, etc.)</a:t>
              </a:r>
              <a:endParaRPr sz="1050">
                <a:solidFill>
                  <a:schemeClr val="dk1"/>
                </a:solidFill>
                <a:latin typeface="Arial"/>
                <a:ea typeface="Arial"/>
                <a:cs typeface="Arial"/>
                <a:sym typeface="Arial"/>
              </a:endParaRPr>
            </a:p>
          </p:txBody>
        </p:sp>
        <p:sp>
          <p:nvSpPr>
            <p:cNvPr id="229" name="Google Shape;229;p19"/>
            <p:cNvSpPr txBox="1"/>
            <p:nvPr/>
          </p:nvSpPr>
          <p:spPr>
            <a:xfrm>
              <a:off x="8171446" y="303222"/>
              <a:ext cx="631583" cy="161583"/>
            </a:xfrm>
            <a:prstGeom prst="rect">
              <a:avLst/>
            </a:prstGeom>
            <a:solidFill>
              <a:schemeClr val="lt1"/>
            </a:solidFill>
            <a:ln>
              <a:noFill/>
            </a:ln>
          </p:spPr>
          <p:txBody>
            <a:bodyPr spcFirstLastPara="1" wrap="square" lIns="0" tIns="0" rIns="0" bIns="0" anchor="t" anchorCtr="0">
              <a:spAutoFit/>
            </a:bodyPr>
            <a:lstStyle/>
            <a:p>
              <a:pPr marL="0" marR="0" lvl="0" indent="0" algn="l" rtl="0">
                <a:spcBef>
                  <a:spcPts val="0"/>
                </a:spcBef>
                <a:spcAft>
                  <a:spcPts val="0"/>
                </a:spcAft>
                <a:buNone/>
              </a:pPr>
              <a:r>
                <a:rPr lang="en-US" sz="1050">
                  <a:solidFill>
                    <a:schemeClr val="dk1"/>
                  </a:solidFill>
                  <a:latin typeface="Arial"/>
                  <a:ea typeface="Arial"/>
                  <a:cs typeface="Arial"/>
                  <a:sym typeface="Arial"/>
                </a:rPr>
                <a:t>Upper bed</a:t>
              </a:r>
              <a:endParaRPr sz="1050">
                <a:solidFill>
                  <a:schemeClr val="dk1"/>
                </a:solidFill>
                <a:latin typeface="Arial"/>
                <a:ea typeface="Arial"/>
                <a:cs typeface="Arial"/>
                <a:sym typeface="Arial"/>
              </a:endParaRPr>
            </a:p>
          </p:txBody>
        </p:sp>
        <p:sp>
          <p:nvSpPr>
            <p:cNvPr id="230" name="Google Shape;230;p19"/>
            <p:cNvSpPr txBox="1"/>
            <p:nvPr/>
          </p:nvSpPr>
          <p:spPr>
            <a:xfrm>
              <a:off x="8171446" y="585540"/>
              <a:ext cx="698909" cy="161583"/>
            </a:xfrm>
            <a:prstGeom prst="rect">
              <a:avLst/>
            </a:prstGeom>
            <a:solidFill>
              <a:schemeClr val="lt1"/>
            </a:solidFill>
            <a:ln>
              <a:noFill/>
            </a:ln>
          </p:spPr>
          <p:txBody>
            <a:bodyPr spcFirstLastPara="1" wrap="square" lIns="0" tIns="0" rIns="0" bIns="0" anchor="t" anchorCtr="0">
              <a:spAutoFit/>
            </a:bodyPr>
            <a:lstStyle/>
            <a:p>
              <a:pPr marL="0" marR="0" lvl="0" indent="0" algn="l" rtl="0">
                <a:spcBef>
                  <a:spcPts val="0"/>
                </a:spcBef>
                <a:spcAft>
                  <a:spcPts val="0"/>
                </a:spcAft>
                <a:buNone/>
              </a:pPr>
              <a:r>
                <a:rPr lang="en-US" sz="1050">
                  <a:solidFill>
                    <a:schemeClr val="dk1"/>
                  </a:solidFill>
                  <a:latin typeface="Arial"/>
                  <a:ea typeface="Arial"/>
                  <a:cs typeface="Arial"/>
                  <a:sym typeface="Arial"/>
                </a:rPr>
                <a:t>Middle floor</a:t>
              </a:r>
              <a:endParaRPr sz="1050">
                <a:solidFill>
                  <a:schemeClr val="dk1"/>
                </a:solidFill>
                <a:latin typeface="Arial"/>
                <a:ea typeface="Arial"/>
                <a:cs typeface="Arial"/>
                <a:sym typeface="Arial"/>
              </a:endParaRPr>
            </a:p>
          </p:txBody>
        </p:sp>
        <p:sp>
          <p:nvSpPr>
            <p:cNvPr id="231" name="Google Shape;231;p19"/>
            <p:cNvSpPr txBox="1"/>
            <p:nvPr/>
          </p:nvSpPr>
          <p:spPr>
            <a:xfrm>
              <a:off x="8171446" y="811756"/>
              <a:ext cx="631583" cy="161583"/>
            </a:xfrm>
            <a:prstGeom prst="rect">
              <a:avLst/>
            </a:prstGeom>
            <a:solidFill>
              <a:schemeClr val="lt1"/>
            </a:solidFill>
            <a:ln>
              <a:noFill/>
            </a:ln>
          </p:spPr>
          <p:txBody>
            <a:bodyPr spcFirstLastPara="1" wrap="square" lIns="0" tIns="0" rIns="0" bIns="0" anchor="t" anchorCtr="0">
              <a:spAutoFit/>
            </a:bodyPr>
            <a:lstStyle/>
            <a:p>
              <a:pPr marL="0" marR="0" lvl="0" indent="0" algn="l" rtl="0">
                <a:spcBef>
                  <a:spcPts val="0"/>
                </a:spcBef>
                <a:spcAft>
                  <a:spcPts val="0"/>
                </a:spcAft>
                <a:buNone/>
              </a:pPr>
              <a:r>
                <a:rPr lang="en-US" sz="1050">
                  <a:solidFill>
                    <a:schemeClr val="dk1"/>
                  </a:solidFill>
                  <a:latin typeface="Arial"/>
                  <a:ea typeface="Arial"/>
                  <a:cs typeface="Arial"/>
                  <a:sym typeface="Arial"/>
                </a:rPr>
                <a:t>Lower bed</a:t>
              </a:r>
              <a:endParaRPr sz="1050">
                <a:solidFill>
                  <a:schemeClr val="dk1"/>
                </a:solidFill>
                <a:latin typeface="Arial"/>
                <a:ea typeface="Arial"/>
                <a:cs typeface="Arial"/>
                <a:sym typeface="Arial"/>
              </a:endParaRPr>
            </a:p>
          </p:txBody>
        </p:sp>
        <p:sp>
          <p:nvSpPr>
            <p:cNvPr id="232" name="Google Shape;232;p19"/>
            <p:cNvSpPr txBox="1"/>
            <p:nvPr/>
          </p:nvSpPr>
          <p:spPr>
            <a:xfrm>
              <a:off x="8171446" y="1109817"/>
              <a:ext cx="668453" cy="161583"/>
            </a:xfrm>
            <a:prstGeom prst="rect">
              <a:avLst/>
            </a:prstGeom>
            <a:solidFill>
              <a:schemeClr val="lt1"/>
            </a:solidFill>
            <a:ln>
              <a:noFill/>
            </a:ln>
          </p:spPr>
          <p:txBody>
            <a:bodyPr spcFirstLastPara="1" wrap="square" lIns="0" tIns="0" rIns="0" bIns="0" anchor="t" anchorCtr="0">
              <a:spAutoFit/>
            </a:bodyPr>
            <a:lstStyle/>
            <a:p>
              <a:pPr marL="0" marR="0" lvl="0" indent="0" algn="l" rtl="0">
                <a:spcBef>
                  <a:spcPts val="0"/>
                </a:spcBef>
                <a:spcAft>
                  <a:spcPts val="0"/>
                </a:spcAft>
                <a:buNone/>
              </a:pPr>
              <a:r>
                <a:rPr lang="en-US" sz="1050">
                  <a:solidFill>
                    <a:schemeClr val="dk1"/>
                  </a:solidFill>
                  <a:latin typeface="Arial"/>
                  <a:ea typeface="Arial"/>
                  <a:cs typeface="Arial"/>
                  <a:sym typeface="Arial"/>
                </a:rPr>
                <a:t>Lower floor</a:t>
              </a:r>
              <a:endParaRPr sz="1050">
                <a:solidFill>
                  <a:schemeClr val="dk1"/>
                </a:solidFill>
                <a:latin typeface="Arial"/>
                <a:ea typeface="Arial"/>
                <a:cs typeface="Arial"/>
                <a:sym typeface="Arial"/>
              </a:endParaRPr>
            </a:p>
          </p:txBody>
        </p:sp>
      </p:grpSp>
      <p:sp>
        <p:nvSpPr>
          <p:cNvPr id="233" name="Google Shape;233;p19"/>
          <p:cNvSpPr txBox="1"/>
          <p:nvPr/>
        </p:nvSpPr>
        <p:spPr>
          <a:xfrm>
            <a:off x="262057" y="239652"/>
            <a:ext cx="356188"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dirty="0">
                <a:solidFill>
                  <a:schemeClr val="dk1"/>
                </a:solidFill>
                <a:latin typeface="+mn-lt"/>
                <a:ea typeface="Calibri"/>
                <a:cs typeface="Calibri"/>
                <a:sym typeface="Calibri"/>
              </a:rPr>
              <a:t>a</a:t>
            </a:r>
            <a:endParaRPr sz="1600" dirty="0">
              <a:solidFill>
                <a:schemeClr val="dk1"/>
              </a:solidFill>
              <a:latin typeface="+mn-lt"/>
              <a:ea typeface="Calibri"/>
              <a:cs typeface="Calibri"/>
              <a:sym typeface="Calibri"/>
            </a:endParaRPr>
          </a:p>
        </p:txBody>
      </p:sp>
      <p:sp>
        <p:nvSpPr>
          <p:cNvPr id="234" name="Google Shape;234;p19"/>
          <p:cNvSpPr txBox="1"/>
          <p:nvPr/>
        </p:nvSpPr>
        <p:spPr>
          <a:xfrm>
            <a:off x="262057" y="2117612"/>
            <a:ext cx="373820"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dirty="0">
                <a:solidFill>
                  <a:schemeClr val="dk1"/>
                </a:solidFill>
                <a:latin typeface="+mj-lt"/>
                <a:ea typeface="Calibri"/>
                <a:cs typeface="Calibri"/>
                <a:sym typeface="Calibri"/>
              </a:rPr>
              <a:t>b</a:t>
            </a:r>
            <a:endParaRPr sz="1600" dirty="0">
              <a:solidFill>
                <a:schemeClr val="dk1"/>
              </a:solidFill>
              <a:latin typeface="+mj-lt"/>
              <a:ea typeface="Calibri"/>
              <a:cs typeface="Calibri"/>
              <a:sym typeface="Calibri"/>
            </a:endParaRPr>
          </a:p>
        </p:txBody>
      </p:sp>
      <p:sp>
        <p:nvSpPr>
          <p:cNvPr id="235" name="Google Shape;235;p19"/>
          <p:cNvSpPr txBox="1"/>
          <p:nvPr/>
        </p:nvSpPr>
        <p:spPr>
          <a:xfrm>
            <a:off x="262057" y="3897251"/>
            <a:ext cx="336952"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dirty="0">
                <a:solidFill>
                  <a:schemeClr val="dk1"/>
                </a:solidFill>
                <a:latin typeface="+mn-lt"/>
                <a:ea typeface="Calibri"/>
                <a:cs typeface="Calibri"/>
                <a:sym typeface="Calibri"/>
              </a:rPr>
              <a:t>c</a:t>
            </a:r>
            <a:endParaRPr sz="1600" dirty="0">
              <a:solidFill>
                <a:schemeClr val="dk1"/>
              </a:solidFill>
              <a:latin typeface="+mn-lt"/>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8"/>
          <p:cNvSpPr txBox="1"/>
          <p:nvPr/>
        </p:nvSpPr>
        <p:spPr>
          <a:xfrm>
            <a:off x="422616" y="2545408"/>
            <a:ext cx="7817508"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dirty="0">
                <a:solidFill>
                  <a:schemeClr val="tx1"/>
                </a:solidFill>
                <a:latin typeface="Arial"/>
                <a:ea typeface="Arial"/>
                <a:cs typeface="Arial"/>
                <a:sym typeface="Arial"/>
              </a:rPr>
              <a:t>Supplemental Fig. 3. Variation in time spent per hour at each location.</a:t>
            </a:r>
            <a:endParaRPr sz="1200" dirty="0">
              <a:solidFill>
                <a:schemeClr val="tx1"/>
              </a:solidFill>
              <a:latin typeface="Arial"/>
              <a:ea typeface="Arial"/>
              <a:cs typeface="Arial"/>
              <a:sym typeface="Arial"/>
            </a:endParaRPr>
          </a:p>
          <a:p>
            <a:pPr marL="0" marR="0" lvl="0" indent="0" algn="l" rtl="0">
              <a:spcBef>
                <a:spcPts val="0"/>
              </a:spcBef>
              <a:spcAft>
                <a:spcPts val="0"/>
              </a:spcAft>
              <a:buNone/>
            </a:pPr>
            <a:r>
              <a:rPr lang="en-US" sz="1200" dirty="0">
                <a:solidFill>
                  <a:schemeClr val="tx1"/>
                </a:solidFill>
                <a:latin typeface="Arial"/>
                <a:ea typeface="Arial"/>
                <a:cs typeface="Arial"/>
                <a:sym typeface="Arial"/>
              </a:rPr>
              <a:t>The rate of stay at each measurement point was analyzed hourly. The four measurement points were the upper bed, middle floor, lower bed, and lower floor. (a) Male (I5072M), (b) Female (I5894F), and (c) Juvenile  (I940gmM).</a:t>
            </a:r>
            <a:endParaRPr sz="1200" dirty="0">
              <a:solidFill>
                <a:schemeClr val="tx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44" name="Google Shape;244;p20" descr="グラフ, ヒストグラム&#10;&#10;自動的に生成された説明"/>
          <p:cNvPicPr preferRelativeResize="0"/>
          <p:nvPr/>
        </p:nvPicPr>
        <p:blipFill rotWithShape="1">
          <a:blip r:embed="rId3">
            <a:alphaModFix/>
          </a:blip>
          <a:srcRect/>
          <a:stretch/>
        </p:blipFill>
        <p:spPr>
          <a:xfrm>
            <a:off x="704548" y="514803"/>
            <a:ext cx="2160881" cy="1620661"/>
          </a:xfrm>
          <a:prstGeom prst="rect">
            <a:avLst/>
          </a:prstGeom>
          <a:noFill/>
          <a:ln>
            <a:noFill/>
          </a:ln>
        </p:spPr>
      </p:pic>
      <p:pic>
        <p:nvPicPr>
          <p:cNvPr id="245" name="Google Shape;245;p20" descr="グラフ, ヒストグラム&#10;&#10;自動的に生成された説明"/>
          <p:cNvPicPr preferRelativeResize="0"/>
          <p:nvPr/>
        </p:nvPicPr>
        <p:blipFill rotWithShape="1">
          <a:blip r:embed="rId4">
            <a:alphaModFix/>
          </a:blip>
          <a:srcRect/>
          <a:stretch/>
        </p:blipFill>
        <p:spPr>
          <a:xfrm>
            <a:off x="2769225" y="514803"/>
            <a:ext cx="2160881" cy="1620661"/>
          </a:xfrm>
          <a:prstGeom prst="rect">
            <a:avLst/>
          </a:prstGeom>
          <a:noFill/>
          <a:ln>
            <a:noFill/>
          </a:ln>
        </p:spPr>
      </p:pic>
      <p:pic>
        <p:nvPicPr>
          <p:cNvPr id="246" name="Google Shape;246;p20" descr="グラフ, ヒストグラム&#10;&#10;自動的に生成された説明"/>
          <p:cNvPicPr preferRelativeResize="0"/>
          <p:nvPr/>
        </p:nvPicPr>
        <p:blipFill rotWithShape="1">
          <a:blip r:embed="rId5">
            <a:alphaModFix/>
          </a:blip>
          <a:srcRect/>
          <a:stretch/>
        </p:blipFill>
        <p:spPr>
          <a:xfrm>
            <a:off x="4842099" y="514803"/>
            <a:ext cx="2160881" cy="1620661"/>
          </a:xfrm>
          <a:prstGeom prst="rect">
            <a:avLst/>
          </a:prstGeom>
          <a:noFill/>
          <a:ln>
            <a:noFill/>
          </a:ln>
        </p:spPr>
      </p:pic>
      <p:pic>
        <p:nvPicPr>
          <p:cNvPr id="247" name="Google Shape;247;p20" descr="グラフ, ヒストグラム&#10;&#10;自動的に生成された説明"/>
          <p:cNvPicPr preferRelativeResize="0"/>
          <p:nvPr/>
        </p:nvPicPr>
        <p:blipFill rotWithShape="1">
          <a:blip r:embed="rId6">
            <a:alphaModFix/>
          </a:blip>
          <a:srcRect/>
          <a:stretch/>
        </p:blipFill>
        <p:spPr>
          <a:xfrm>
            <a:off x="6823257" y="514803"/>
            <a:ext cx="2160881" cy="1620661"/>
          </a:xfrm>
          <a:prstGeom prst="rect">
            <a:avLst/>
          </a:prstGeom>
          <a:noFill/>
          <a:ln>
            <a:noFill/>
          </a:ln>
        </p:spPr>
      </p:pic>
      <p:pic>
        <p:nvPicPr>
          <p:cNvPr id="252" name="Google Shape;252;p20" descr="グラフ, ヒストグラム&#10;&#10;自動的に生成された説明"/>
          <p:cNvPicPr preferRelativeResize="0"/>
          <p:nvPr/>
        </p:nvPicPr>
        <p:blipFill rotWithShape="1">
          <a:blip r:embed="rId7">
            <a:alphaModFix/>
          </a:blip>
          <a:srcRect/>
          <a:stretch/>
        </p:blipFill>
        <p:spPr>
          <a:xfrm>
            <a:off x="704548" y="2562251"/>
            <a:ext cx="2160881" cy="1620661"/>
          </a:xfrm>
          <a:prstGeom prst="rect">
            <a:avLst/>
          </a:prstGeom>
          <a:noFill/>
          <a:ln>
            <a:noFill/>
          </a:ln>
        </p:spPr>
      </p:pic>
      <p:pic>
        <p:nvPicPr>
          <p:cNvPr id="253" name="Google Shape;253;p20" descr="グラフ, ヒストグラム&#10;&#10;自動的に生成された説明"/>
          <p:cNvPicPr preferRelativeResize="0"/>
          <p:nvPr/>
        </p:nvPicPr>
        <p:blipFill rotWithShape="1">
          <a:blip r:embed="rId8">
            <a:alphaModFix/>
          </a:blip>
          <a:srcRect/>
          <a:stretch/>
        </p:blipFill>
        <p:spPr>
          <a:xfrm>
            <a:off x="2769225" y="2562251"/>
            <a:ext cx="2160881" cy="1620661"/>
          </a:xfrm>
          <a:prstGeom prst="rect">
            <a:avLst/>
          </a:prstGeom>
          <a:noFill/>
          <a:ln>
            <a:noFill/>
          </a:ln>
        </p:spPr>
      </p:pic>
      <p:pic>
        <p:nvPicPr>
          <p:cNvPr id="254" name="Google Shape;254;p20" descr="グラフ, ヒストグラム&#10;&#10;自動的に生成された説明"/>
          <p:cNvPicPr preferRelativeResize="0"/>
          <p:nvPr/>
        </p:nvPicPr>
        <p:blipFill rotWithShape="1">
          <a:blip r:embed="rId9">
            <a:alphaModFix/>
          </a:blip>
          <a:srcRect/>
          <a:stretch/>
        </p:blipFill>
        <p:spPr>
          <a:xfrm>
            <a:off x="4842099" y="2562251"/>
            <a:ext cx="2160881" cy="1620661"/>
          </a:xfrm>
          <a:prstGeom prst="rect">
            <a:avLst/>
          </a:prstGeom>
          <a:noFill/>
          <a:ln>
            <a:noFill/>
          </a:ln>
        </p:spPr>
      </p:pic>
      <p:pic>
        <p:nvPicPr>
          <p:cNvPr id="255" name="Google Shape;255;p20" descr="グラフ, ヒストグラム&#10;&#10;自動的に生成された説明"/>
          <p:cNvPicPr preferRelativeResize="0"/>
          <p:nvPr/>
        </p:nvPicPr>
        <p:blipFill rotWithShape="1">
          <a:blip r:embed="rId10">
            <a:alphaModFix/>
          </a:blip>
          <a:srcRect/>
          <a:stretch/>
        </p:blipFill>
        <p:spPr>
          <a:xfrm>
            <a:off x="6823257" y="2562251"/>
            <a:ext cx="2160881" cy="1620661"/>
          </a:xfrm>
          <a:prstGeom prst="rect">
            <a:avLst/>
          </a:prstGeom>
          <a:noFill/>
          <a:ln>
            <a:noFill/>
          </a:ln>
        </p:spPr>
      </p:pic>
      <p:sp>
        <p:nvSpPr>
          <p:cNvPr id="260" name="Google Shape;260;p20"/>
          <p:cNvSpPr txBox="1"/>
          <p:nvPr/>
        </p:nvSpPr>
        <p:spPr>
          <a:xfrm>
            <a:off x="3959488" y="6233629"/>
            <a:ext cx="1694695" cy="300082"/>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dirty="0">
                <a:solidFill>
                  <a:schemeClr val="dk1"/>
                </a:solidFill>
                <a:latin typeface="Arial"/>
                <a:ea typeface="Arial"/>
                <a:cs typeface="Arial"/>
                <a:sym typeface="Arial"/>
              </a:rPr>
              <a:t>Individuals distance</a:t>
            </a:r>
            <a:endParaRPr dirty="0"/>
          </a:p>
        </p:txBody>
      </p:sp>
      <p:pic>
        <p:nvPicPr>
          <p:cNvPr id="261" name="Google Shape;261;p20" descr="グラフ, ヒストグラム&#10;&#10;自動的に生成された説明"/>
          <p:cNvPicPr preferRelativeResize="0"/>
          <p:nvPr/>
        </p:nvPicPr>
        <p:blipFill rotWithShape="1">
          <a:blip r:embed="rId11">
            <a:alphaModFix/>
          </a:blip>
          <a:srcRect/>
          <a:stretch/>
        </p:blipFill>
        <p:spPr>
          <a:xfrm>
            <a:off x="704548" y="4547981"/>
            <a:ext cx="2160881" cy="1620661"/>
          </a:xfrm>
          <a:prstGeom prst="rect">
            <a:avLst/>
          </a:prstGeom>
          <a:noFill/>
          <a:ln>
            <a:noFill/>
          </a:ln>
        </p:spPr>
      </p:pic>
      <p:pic>
        <p:nvPicPr>
          <p:cNvPr id="262" name="Google Shape;262;p20" descr="グラフ, ヒストグラム&#10;&#10;自動的に生成された説明"/>
          <p:cNvPicPr preferRelativeResize="0"/>
          <p:nvPr/>
        </p:nvPicPr>
        <p:blipFill rotWithShape="1">
          <a:blip r:embed="rId12">
            <a:alphaModFix/>
          </a:blip>
          <a:srcRect/>
          <a:stretch/>
        </p:blipFill>
        <p:spPr>
          <a:xfrm>
            <a:off x="2769225" y="4547981"/>
            <a:ext cx="2160881" cy="1620661"/>
          </a:xfrm>
          <a:prstGeom prst="rect">
            <a:avLst/>
          </a:prstGeom>
          <a:noFill/>
          <a:ln>
            <a:noFill/>
          </a:ln>
        </p:spPr>
      </p:pic>
      <p:pic>
        <p:nvPicPr>
          <p:cNvPr id="263" name="Google Shape;263;p20" descr="グラフ, ヒストグラム&#10;&#10;自動的に生成された説明"/>
          <p:cNvPicPr preferRelativeResize="0"/>
          <p:nvPr/>
        </p:nvPicPr>
        <p:blipFill rotWithShape="1">
          <a:blip r:embed="rId13">
            <a:alphaModFix/>
          </a:blip>
          <a:srcRect/>
          <a:stretch/>
        </p:blipFill>
        <p:spPr>
          <a:xfrm>
            <a:off x="4842099" y="4547981"/>
            <a:ext cx="2160881" cy="1620661"/>
          </a:xfrm>
          <a:prstGeom prst="rect">
            <a:avLst/>
          </a:prstGeom>
          <a:noFill/>
          <a:ln>
            <a:noFill/>
          </a:ln>
        </p:spPr>
      </p:pic>
      <p:pic>
        <p:nvPicPr>
          <p:cNvPr id="264" name="Google Shape;264;p20" descr="グラフ, ウォーターフォール図&#10;&#10;自動的に生成された説明"/>
          <p:cNvPicPr preferRelativeResize="0"/>
          <p:nvPr/>
        </p:nvPicPr>
        <p:blipFill rotWithShape="1">
          <a:blip r:embed="rId14">
            <a:alphaModFix/>
          </a:blip>
          <a:srcRect/>
          <a:stretch/>
        </p:blipFill>
        <p:spPr>
          <a:xfrm>
            <a:off x="6823257" y="4547981"/>
            <a:ext cx="2160881" cy="1620661"/>
          </a:xfrm>
          <a:prstGeom prst="rect">
            <a:avLst/>
          </a:prstGeom>
          <a:noFill/>
          <a:ln>
            <a:noFill/>
          </a:ln>
        </p:spPr>
      </p:pic>
      <p:sp>
        <p:nvSpPr>
          <p:cNvPr id="265" name="Google Shape;265;p20"/>
          <p:cNvSpPr txBox="1"/>
          <p:nvPr/>
        </p:nvSpPr>
        <p:spPr>
          <a:xfrm>
            <a:off x="373551" y="106627"/>
            <a:ext cx="356188"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dirty="0">
                <a:solidFill>
                  <a:schemeClr val="dk1"/>
                </a:solidFill>
                <a:latin typeface="+mn-lt"/>
                <a:ea typeface="Calibri"/>
                <a:cs typeface="Calibri"/>
                <a:sym typeface="Calibri"/>
              </a:rPr>
              <a:t>a</a:t>
            </a:r>
            <a:endParaRPr sz="1600" b="1" dirty="0">
              <a:solidFill>
                <a:schemeClr val="dk1"/>
              </a:solidFill>
              <a:latin typeface="+mn-lt"/>
              <a:ea typeface="Calibri"/>
              <a:cs typeface="Calibri"/>
              <a:sym typeface="Calibri"/>
            </a:endParaRPr>
          </a:p>
        </p:txBody>
      </p:sp>
      <p:pic>
        <p:nvPicPr>
          <p:cNvPr id="266" name="Google Shape;266;p20"/>
          <p:cNvPicPr preferRelativeResize="0"/>
          <p:nvPr/>
        </p:nvPicPr>
        <p:blipFill rotWithShape="1">
          <a:blip r:embed="rId15">
            <a:alphaModFix/>
          </a:blip>
          <a:srcRect/>
          <a:stretch/>
        </p:blipFill>
        <p:spPr>
          <a:xfrm>
            <a:off x="1876591" y="721210"/>
            <a:ext cx="758182" cy="349393"/>
          </a:xfrm>
          <a:prstGeom prst="rect">
            <a:avLst/>
          </a:prstGeom>
          <a:noFill/>
          <a:ln>
            <a:noFill/>
          </a:ln>
        </p:spPr>
      </p:pic>
      <p:pic>
        <p:nvPicPr>
          <p:cNvPr id="267" name="Google Shape;267;p20"/>
          <p:cNvPicPr preferRelativeResize="0"/>
          <p:nvPr/>
        </p:nvPicPr>
        <p:blipFill rotWithShape="1">
          <a:blip r:embed="rId15">
            <a:alphaModFix/>
          </a:blip>
          <a:srcRect/>
          <a:stretch/>
        </p:blipFill>
        <p:spPr>
          <a:xfrm>
            <a:off x="3944346" y="721210"/>
            <a:ext cx="758182" cy="349393"/>
          </a:xfrm>
          <a:prstGeom prst="rect">
            <a:avLst/>
          </a:prstGeom>
          <a:noFill/>
          <a:ln>
            <a:noFill/>
          </a:ln>
        </p:spPr>
      </p:pic>
      <p:pic>
        <p:nvPicPr>
          <p:cNvPr id="268" name="Google Shape;268;p20"/>
          <p:cNvPicPr preferRelativeResize="0"/>
          <p:nvPr/>
        </p:nvPicPr>
        <p:blipFill rotWithShape="1">
          <a:blip r:embed="rId15">
            <a:alphaModFix/>
          </a:blip>
          <a:srcRect/>
          <a:stretch/>
        </p:blipFill>
        <p:spPr>
          <a:xfrm>
            <a:off x="6018473" y="721210"/>
            <a:ext cx="758182" cy="349393"/>
          </a:xfrm>
          <a:prstGeom prst="rect">
            <a:avLst/>
          </a:prstGeom>
          <a:noFill/>
          <a:ln>
            <a:noFill/>
          </a:ln>
        </p:spPr>
      </p:pic>
      <p:pic>
        <p:nvPicPr>
          <p:cNvPr id="269" name="Google Shape;269;p20"/>
          <p:cNvPicPr preferRelativeResize="0"/>
          <p:nvPr/>
        </p:nvPicPr>
        <p:blipFill rotWithShape="1">
          <a:blip r:embed="rId15">
            <a:alphaModFix/>
          </a:blip>
          <a:srcRect/>
          <a:stretch/>
        </p:blipFill>
        <p:spPr>
          <a:xfrm>
            <a:off x="8006576" y="721210"/>
            <a:ext cx="758182" cy="349393"/>
          </a:xfrm>
          <a:prstGeom prst="rect">
            <a:avLst/>
          </a:prstGeom>
          <a:noFill/>
          <a:ln>
            <a:noFill/>
          </a:ln>
        </p:spPr>
      </p:pic>
      <p:pic>
        <p:nvPicPr>
          <p:cNvPr id="270" name="Google Shape;270;p20"/>
          <p:cNvPicPr preferRelativeResize="0"/>
          <p:nvPr/>
        </p:nvPicPr>
        <p:blipFill rotWithShape="1">
          <a:blip r:embed="rId15">
            <a:alphaModFix/>
          </a:blip>
          <a:srcRect/>
          <a:stretch/>
        </p:blipFill>
        <p:spPr>
          <a:xfrm>
            <a:off x="1876591" y="2769848"/>
            <a:ext cx="758182" cy="349393"/>
          </a:xfrm>
          <a:prstGeom prst="rect">
            <a:avLst/>
          </a:prstGeom>
          <a:noFill/>
          <a:ln>
            <a:noFill/>
          </a:ln>
        </p:spPr>
      </p:pic>
      <p:pic>
        <p:nvPicPr>
          <p:cNvPr id="271" name="Google Shape;271;p20"/>
          <p:cNvPicPr preferRelativeResize="0"/>
          <p:nvPr/>
        </p:nvPicPr>
        <p:blipFill rotWithShape="1">
          <a:blip r:embed="rId15">
            <a:alphaModFix/>
          </a:blip>
          <a:srcRect/>
          <a:stretch/>
        </p:blipFill>
        <p:spPr>
          <a:xfrm>
            <a:off x="3944346" y="2769848"/>
            <a:ext cx="758182" cy="349393"/>
          </a:xfrm>
          <a:prstGeom prst="rect">
            <a:avLst/>
          </a:prstGeom>
          <a:noFill/>
          <a:ln>
            <a:noFill/>
          </a:ln>
        </p:spPr>
      </p:pic>
      <p:pic>
        <p:nvPicPr>
          <p:cNvPr id="272" name="Google Shape;272;p20"/>
          <p:cNvPicPr preferRelativeResize="0"/>
          <p:nvPr/>
        </p:nvPicPr>
        <p:blipFill rotWithShape="1">
          <a:blip r:embed="rId15">
            <a:alphaModFix/>
          </a:blip>
          <a:srcRect/>
          <a:stretch/>
        </p:blipFill>
        <p:spPr>
          <a:xfrm>
            <a:off x="6018473" y="2769848"/>
            <a:ext cx="758182" cy="349393"/>
          </a:xfrm>
          <a:prstGeom prst="rect">
            <a:avLst/>
          </a:prstGeom>
          <a:noFill/>
          <a:ln>
            <a:noFill/>
          </a:ln>
        </p:spPr>
      </p:pic>
      <p:pic>
        <p:nvPicPr>
          <p:cNvPr id="273" name="Google Shape;273;p20"/>
          <p:cNvPicPr preferRelativeResize="0"/>
          <p:nvPr/>
        </p:nvPicPr>
        <p:blipFill rotWithShape="1">
          <a:blip r:embed="rId15">
            <a:alphaModFix/>
          </a:blip>
          <a:srcRect/>
          <a:stretch/>
        </p:blipFill>
        <p:spPr>
          <a:xfrm>
            <a:off x="8006576" y="2769848"/>
            <a:ext cx="758182" cy="349393"/>
          </a:xfrm>
          <a:prstGeom prst="rect">
            <a:avLst/>
          </a:prstGeom>
          <a:noFill/>
          <a:ln>
            <a:noFill/>
          </a:ln>
        </p:spPr>
      </p:pic>
      <p:pic>
        <p:nvPicPr>
          <p:cNvPr id="274" name="Google Shape;274;p20"/>
          <p:cNvPicPr preferRelativeResize="0"/>
          <p:nvPr/>
        </p:nvPicPr>
        <p:blipFill rotWithShape="1">
          <a:blip r:embed="rId15">
            <a:alphaModFix/>
          </a:blip>
          <a:srcRect/>
          <a:stretch/>
        </p:blipFill>
        <p:spPr>
          <a:xfrm>
            <a:off x="1876591" y="4757951"/>
            <a:ext cx="758182" cy="349393"/>
          </a:xfrm>
          <a:prstGeom prst="rect">
            <a:avLst/>
          </a:prstGeom>
          <a:noFill/>
          <a:ln>
            <a:noFill/>
          </a:ln>
        </p:spPr>
      </p:pic>
      <p:pic>
        <p:nvPicPr>
          <p:cNvPr id="275" name="Google Shape;275;p20"/>
          <p:cNvPicPr preferRelativeResize="0"/>
          <p:nvPr/>
        </p:nvPicPr>
        <p:blipFill rotWithShape="1">
          <a:blip r:embed="rId15">
            <a:alphaModFix/>
          </a:blip>
          <a:srcRect/>
          <a:stretch/>
        </p:blipFill>
        <p:spPr>
          <a:xfrm>
            <a:off x="3944346" y="4757951"/>
            <a:ext cx="758182" cy="349393"/>
          </a:xfrm>
          <a:prstGeom prst="rect">
            <a:avLst/>
          </a:prstGeom>
          <a:noFill/>
          <a:ln>
            <a:noFill/>
          </a:ln>
        </p:spPr>
      </p:pic>
      <p:pic>
        <p:nvPicPr>
          <p:cNvPr id="276" name="Google Shape;276;p20"/>
          <p:cNvPicPr preferRelativeResize="0"/>
          <p:nvPr/>
        </p:nvPicPr>
        <p:blipFill rotWithShape="1">
          <a:blip r:embed="rId15">
            <a:alphaModFix/>
          </a:blip>
          <a:srcRect/>
          <a:stretch/>
        </p:blipFill>
        <p:spPr>
          <a:xfrm>
            <a:off x="6018473" y="4757951"/>
            <a:ext cx="758182" cy="349393"/>
          </a:xfrm>
          <a:prstGeom prst="rect">
            <a:avLst/>
          </a:prstGeom>
          <a:noFill/>
          <a:ln>
            <a:noFill/>
          </a:ln>
        </p:spPr>
      </p:pic>
      <p:pic>
        <p:nvPicPr>
          <p:cNvPr id="277" name="Google Shape;277;p20"/>
          <p:cNvPicPr preferRelativeResize="0"/>
          <p:nvPr/>
        </p:nvPicPr>
        <p:blipFill rotWithShape="1">
          <a:blip r:embed="rId15">
            <a:alphaModFix/>
          </a:blip>
          <a:srcRect/>
          <a:stretch/>
        </p:blipFill>
        <p:spPr>
          <a:xfrm>
            <a:off x="8006576" y="4757951"/>
            <a:ext cx="758182" cy="349393"/>
          </a:xfrm>
          <a:prstGeom prst="rect">
            <a:avLst/>
          </a:prstGeom>
          <a:noFill/>
          <a:ln>
            <a:noFill/>
          </a:ln>
        </p:spPr>
      </p:pic>
      <p:sp>
        <p:nvSpPr>
          <p:cNvPr id="240" name="Google Shape;240;p20"/>
          <p:cNvSpPr txBox="1"/>
          <p:nvPr/>
        </p:nvSpPr>
        <p:spPr>
          <a:xfrm>
            <a:off x="1359245" y="196200"/>
            <a:ext cx="1107996" cy="3000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dirty="0">
                <a:solidFill>
                  <a:schemeClr val="dk1"/>
                </a:solidFill>
                <a:latin typeface="Arial"/>
                <a:ea typeface="Arial"/>
                <a:cs typeface="Arial"/>
                <a:sym typeface="Arial"/>
              </a:rPr>
              <a:t>07:00-08:00</a:t>
            </a:r>
            <a:endParaRPr sz="1350" dirty="0">
              <a:solidFill>
                <a:schemeClr val="dk1"/>
              </a:solidFill>
              <a:latin typeface="Arial"/>
              <a:ea typeface="Arial"/>
              <a:cs typeface="Arial"/>
              <a:sym typeface="Arial"/>
            </a:endParaRPr>
          </a:p>
        </p:txBody>
      </p:sp>
      <p:sp>
        <p:nvSpPr>
          <p:cNvPr id="241" name="Google Shape;241;p20"/>
          <p:cNvSpPr txBox="1"/>
          <p:nvPr/>
        </p:nvSpPr>
        <p:spPr>
          <a:xfrm>
            <a:off x="3196001" y="196200"/>
            <a:ext cx="1107996" cy="3000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dirty="0">
                <a:solidFill>
                  <a:schemeClr val="dk1"/>
                </a:solidFill>
                <a:latin typeface="Arial"/>
                <a:ea typeface="Arial"/>
                <a:cs typeface="Arial"/>
                <a:sym typeface="Arial"/>
              </a:rPr>
              <a:t>08:00-09:00</a:t>
            </a:r>
            <a:endParaRPr sz="1350" dirty="0">
              <a:solidFill>
                <a:schemeClr val="dk1"/>
              </a:solidFill>
              <a:latin typeface="Arial"/>
              <a:ea typeface="Arial"/>
              <a:cs typeface="Arial"/>
              <a:sym typeface="Arial"/>
            </a:endParaRPr>
          </a:p>
        </p:txBody>
      </p:sp>
      <p:sp>
        <p:nvSpPr>
          <p:cNvPr id="242" name="Google Shape;242;p20"/>
          <p:cNvSpPr txBox="1"/>
          <p:nvPr/>
        </p:nvSpPr>
        <p:spPr>
          <a:xfrm>
            <a:off x="5115335" y="196200"/>
            <a:ext cx="1107996" cy="3000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dirty="0">
                <a:solidFill>
                  <a:schemeClr val="dk1"/>
                </a:solidFill>
                <a:latin typeface="Arial"/>
                <a:ea typeface="Arial"/>
                <a:cs typeface="Arial"/>
                <a:sym typeface="Arial"/>
              </a:rPr>
              <a:t>09:00-10:00</a:t>
            </a:r>
            <a:endParaRPr sz="1350" dirty="0">
              <a:solidFill>
                <a:schemeClr val="dk1"/>
              </a:solidFill>
              <a:latin typeface="Arial"/>
              <a:ea typeface="Arial"/>
              <a:cs typeface="Arial"/>
              <a:sym typeface="Arial"/>
            </a:endParaRPr>
          </a:p>
        </p:txBody>
      </p:sp>
      <p:sp>
        <p:nvSpPr>
          <p:cNvPr id="243" name="Google Shape;243;p20"/>
          <p:cNvSpPr txBox="1"/>
          <p:nvPr/>
        </p:nvSpPr>
        <p:spPr>
          <a:xfrm>
            <a:off x="7042989" y="196200"/>
            <a:ext cx="1399140" cy="3000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dirty="0">
                <a:solidFill>
                  <a:schemeClr val="dk1"/>
                </a:solidFill>
                <a:latin typeface="Arial"/>
                <a:ea typeface="Arial"/>
                <a:cs typeface="Arial"/>
                <a:sym typeface="Arial"/>
              </a:rPr>
              <a:t>10:00-11:00</a:t>
            </a:r>
            <a:endParaRPr sz="1350" dirty="0">
              <a:solidFill>
                <a:schemeClr val="dk1"/>
              </a:solidFill>
              <a:latin typeface="Arial"/>
              <a:ea typeface="Arial"/>
              <a:cs typeface="Arial"/>
              <a:sym typeface="Arial"/>
            </a:endParaRPr>
          </a:p>
        </p:txBody>
      </p:sp>
      <p:sp>
        <p:nvSpPr>
          <p:cNvPr id="248" name="Google Shape;248;p20"/>
          <p:cNvSpPr txBox="1"/>
          <p:nvPr/>
        </p:nvSpPr>
        <p:spPr>
          <a:xfrm>
            <a:off x="1329666" y="2329372"/>
            <a:ext cx="1167155" cy="30004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dirty="0">
                <a:solidFill>
                  <a:schemeClr val="dk1"/>
                </a:solidFill>
                <a:latin typeface="Arial"/>
                <a:ea typeface="Arial"/>
                <a:cs typeface="Arial"/>
                <a:sym typeface="Arial"/>
              </a:rPr>
              <a:t>11:00-12:00</a:t>
            </a:r>
            <a:endParaRPr sz="1350" dirty="0">
              <a:solidFill>
                <a:schemeClr val="dk1"/>
              </a:solidFill>
              <a:latin typeface="Arial"/>
              <a:ea typeface="Arial"/>
              <a:cs typeface="Arial"/>
              <a:sym typeface="Arial"/>
            </a:endParaRPr>
          </a:p>
        </p:txBody>
      </p:sp>
      <p:sp>
        <p:nvSpPr>
          <p:cNvPr id="249" name="Google Shape;249;p20"/>
          <p:cNvSpPr txBox="1"/>
          <p:nvPr/>
        </p:nvSpPr>
        <p:spPr>
          <a:xfrm>
            <a:off x="3196001" y="2329352"/>
            <a:ext cx="1107996" cy="3000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12:00-13:00</a:t>
            </a:r>
            <a:endParaRPr sz="1350">
              <a:solidFill>
                <a:schemeClr val="dk1"/>
              </a:solidFill>
              <a:latin typeface="Arial"/>
              <a:ea typeface="Arial"/>
              <a:cs typeface="Arial"/>
              <a:sym typeface="Arial"/>
            </a:endParaRPr>
          </a:p>
        </p:txBody>
      </p:sp>
      <p:sp>
        <p:nvSpPr>
          <p:cNvPr id="250" name="Google Shape;250;p20"/>
          <p:cNvSpPr txBox="1"/>
          <p:nvPr/>
        </p:nvSpPr>
        <p:spPr>
          <a:xfrm>
            <a:off x="5115335" y="2329352"/>
            <a:ext cx="1107996" cy="3000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13:00-14:00</a:t>
            </a:r>
            <a:endParaRPr sz="1350">
              <a:solidFill>
                <a:schemeClr val="dk1"/>
              </a:solidFill>
              <a:latin typeface="Arial"/>
              <a:ea typeface="Arial"/>
              <a:cs typeface="Arial"/>
              <a:sym typeface="Arial"/>
            </a:endParaRPr>
          </a:p>
        </p:txBody>
      </p:sp>
      <p:sp>
        <p:nvSpPr>
          <p:cNvPr id="251" name="Google Shape;251;p20"/>
          <p:cNvSpPr txBox="1"/>
          <p:nvPr/>
        </p:nvSpPr>
        <p:spPr>
          <a:xfrm>
            <a:off x="7188561" y="2329352"/>
            <a:ext cx="1107996" cy="3000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14:00-15:00</a:t>
            </a:r>
            <a:endParaRPr sz="1350">
              <a:solidFill>
                <a:schemeClr val="dk1"/>
              </a:solidFill>
              <a:latin typeface="Arial"/>
              <a:ea typeface="Arial"/>
              <a:cs typeface="Arial"/>
              <a:sym typeface="Arial"/>
            </a:endParaRPr>
          </a:p>
        </p:txBody>
      </p:sp>
      <p:sp>
        <p:nvSpPr>
          <p:cNvPr id="256" name="Google Shape;256;p20"/>
          <p:cNvSpPr txBox="1"/>
          <p:nvPr/>
        </p:nvSpPr>
        <p:spPr>
          <a:xfrm>
            <a:off x="1359245" y="4254848"/>
            <a:ext cx="1107996" cy="3000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15:00-16:00</a:t>
            </a:r>
            <a:endParaRPr sz="1350">
              <a:solidFill>
                <a:schemeClr val="dk1"/>
              </a:solidFill>
              <a:latin typeface="Arial"/>
              <a:ea typeface="Arial"/>
              <a:cs typeface="Arial"/>
              <a:sym typeface="Arial"/>
            </a:endParaRPr>
          </a:p>
        </p:txBody>
      </p:sp>
      <p:sp>
        <p:nvSpPr>
          <p:cNvPr id="257" name="Google Shape;257;p20"/>
          <p:cNvSpPr txBox="1"/>
          <p:nvPr/>
        </p:nvSpPr>
        <p:spPr>
          <a:xfrm>
            <a:off x="3196001" y="4254848"/>
            <a:ext cx="1107996" cy="3000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16:00-17:00</a:t>
            </a:r>
            <a:endParaRPr sz="1350">
              <a:solidFill>
                <a:schemeClr val="dk1"/>
              </a:solidFill>
              <a:latin typeface="Arial"/>
              <a:ea typeface="Arial"/>
              <a:cs typeface="Arial"/>
              <a:sym typeface="Arial"/>
            </a:endParaRPr>
          </a:p>
        </p:txBody>
      </p:sp>
      <p:sp>
        <p:nvSpPr>
          <p:cNvPr id="258" name="Google Shape;258;p20"/>
          <p:cNvSpPr txBox="1"/>
          <p:nvPr/>
        </p:nvSpPr>
        <p:spPr>
          <a:xfrm>
            <a:off x="5115335" y="4254848"/>
            <a:ext cx="1107996" cy="3000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17:00-18:00</a:t>
            </a:r>
            <a:endParaRPr sz="1350">
              <a:solidFill>
                <a:schemeClr val="dk1"/>
              </a:solidFill>
              <a:latin typeface="Arial"/>
              <a:ea typeface="Arial"/>
              <a:cs typeface="Arial"/>
              <a:sym typeface="Arial"/>
            </a:endParaRPr>
          </a:p>
        </p:txBody>
      </p:sp>
      <p:sp>
        <p:nvSpPr>
          <p:cNvPr id="259" name="Google Shape;259;p20"/>
          <p:cNvSpPr txBox="1"/>
          <p:nvPr/>
        </p:nvSpPr>
        <p:spPr>
          <a:xfrm>
            <a:off x="7188561" y="4254848"/>
            <a:ext cx="1107996" cy="3000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dirty="0">
                <a:solidFill>
                  <a:schemeClr val="dk1"/>
                </a:solidFill>
                <a:latin typeface="Arial"/>
                <a:ea typeface="Arial"/>
                <a:cs typeface="Arial"/>
                <a:sym typeface="Arial"/>
              </a:rPr>
              <a:t>18:00-19:00</a:t>
            </a:r>
            <a:endParaRPr sz="1350" dirty="0">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grpSp>
        <p:nvGrpSpPr>
          <p:cNvPr id="282" name="Google Shape;282;p21"/>
          <p:cNvGrpSpPr/>
          <p:nvPr/>
        </p:nvGrpSpPr>
        <p:grpSpPr>
          <a:xfrm>
            <a:off x="1232448" y="193927"/>
            <a:ext cx="6679097" cy="5374879"/>
            <a:chOff x="-1" y="330613"/>
            <a:chExt cx="8956952" cy="7207941"/>
          </a:xfrm>
        </p:grpSpPr>
        <p:pic>
          <p:nvPicPr>
            <p:cNvPr id="283" name="Google Shape;283;p21"/>
            <p:cNvPicPr preferRelativeResize="0"/>
            <p:nvPr/>
          </p:nvPicPr>
          <p:blipFill rotWithShape="1">
            <a:blip r:embed="rId3">
              <a:alphaModFix/>
            </a:blip>
            <a:srcRect/>
            <a:stretch/>
          </p:blipFill>
          <p:spPr>
            <a:xfrm>
              <a:off x="0" y="330613"/>
              <a:ext cx="8956951" cy="2402647"/>
            </a:xfrm>
            <a:prstGeom prst="rect">
              <a:avLst/>
            </a:prstGeom>
            <a:noFill/>
            <a:ln>
              <a:noFill/>
            </a:ln>
          </p:spPr>
        </p:pic>
        <p:pic>
          <p:nvPicPr>
            <p:cNvPr id="284" name="Google Shape;284;p21"/>
            <p:cNvPicPr preferRelativeResize="0"/>
            <p:nvPr/>
          </p:nvPicPr>
          <p:blipFill rotWithShape="1">
            <a:blip r:embed="rId4">
              <a:alphaModFix/>
            </a:blip>
            <a:srcRect/>
            <a:stretch/>
          </p:blipFill>
          <p:spPr>
            <a:xfrm>
              <a:off x="0" y="2733260"/>
              <a:ext cx="8956950" cy="2402647"/>
            </a:xfrm>
            <a:prstGeom prst="rect">
              <a:avLst/>
            </a:prstGeom>
            <a:noFill/>
            <a:ln>
              <a:noFill/>
            </a:ln>
          </p:spPr>
        </p:pic>
        <p:pic>
          <p:nvPicPr>
            <p:cNvPr id="285" name="Google Shape;285;p21"/>
            <p:cNvPicPr preferRelativeResize="0"/>
            <p:nvPr/>
          </p:nvPicPr>
          <p:blipFill rotWithShape="1">
            <a:blip r:embed="rId5">
              <a:alphaModFix/>
            </a:blip>
            <a:srcRect/>
            <a:stretch/>
          </p:blipFill>
          <p:spPr>
            <a:xfrm>
              <a:off x="-1" y="5135907"/>
              <a:ext cx="8956950" cy="2402647"/>
            </a:xfrm>
            <a:prstGeom prst="rect">
              <a:avLst/>
            </a:prstGeom>
            <a:noFill/>
            <a:ln>
              <a:noFill/>
            </a:ln>
          </p:spPr>
        </p:pic>
      </p:grpSp>
      <p:pic>
        <p:nvPicPr>
          <p:cNvPr id="286" name="Google Shape;286;p21"/>
          <p:cNvPicPr preferRelativeResize="0"/>
          <p:nvPr/>
        </p:nvPicPr>
        <p:blipFill rotWithShape="1">
          <a:blip r:embed="rId6">
            <a:alphaModFix/>
          </a:blip>
          <a:srcRect l="74197" t="36010" r="23498" b="20064"/>
          <a:stretch/>
        </p:blipFill>
        <p:spPr>
          <a:xfrm>
            <a:off x="7757652" y="363793"/>
            <a:ext cx="153893" cy="786582"/>
          </a:xfrm>
          <a:prstGeom prst="rect">
            <a:avLst/>
          </a:prstGeom>
          <a:noFill/>
          <a:ln>
            <a:noFill/>
          </a:ln>
        </p:spPr>
      </p:pic>
      <p:sp>
        <p:nvSpPr>
          <p:cNvPr id="287" name="Google Shape;287;p21"/>
          <p:cNvSpPr txBox="1"/>
          <p:nvPr/>
        </p:nvSpPr>
        <p:spPr>
          <a:xfrm>
            <a:off x="930650" y="239652"/>
            <a:ext cx="373820"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dirty="0">
                <a:solidFill>
                  <a:schemeClr val="dk1"/>
                </a:solidFill>
                <a:latin typeface="+mj-lt"/>
                <a:ea typeface="Calibri"/>
                <a:cs typeface="Calibri"/>
                <a:sym typeface="Calibri"/>
              </a:rPr>
              <a:t>b</a:t>
            </a:r>
            <a:endParaRPr sz="1600" dirty="0">
              <a:solidFill>
                <a:schemeClr val="dk1"/>
              </a:solidFill>
              <a:latin typeface="+mj-lt"/>
              <a:ea typeface="Calibri"/>
              <a:cs typeface="Calibri"/>
              <a:sym typeface="Calibri"/>
            </a:endParaRPr>
          </a:p>
        </p:txBody>
      </p:sp>
      <p:sp>
        <p:nvSpPr>
          <p:cNvPr id="288" name="Google Shape;288;p21"/>
          <p:cNvSpPr txBox="1"/>
          <p:nvPr/>
        </p:nvSpPr>
        <p:spPr>
          <a:xfrm>
            <a:off x="930650" y="2117612"/>
            <a:ext cx="336952"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dirty="0">
                <a:solidFill>
                  <a:schemeClr val="dk1"/>
                </a:solidFill>
                <a:latin typeface="+mn-lt"/>
                <a:ea typeface="Calibri"/>
                <a:cs typeface="Calibri"/>
                <a:sym typeface="Calibri"/>
              </a:rPr>
              <a:t>c</a:t>
            </a:r>
            <a:endParaRPr sz="1600" dirty="0">
              <a:solidFill>
                <a:schemeClr val="dk1"/>
              </a:solidFill>
              <a:latin typeface="+mn-lt"/>
              <a:ea typeface="Calibri"/>
              <a:cs typeface="Calibri"/>
              <a:sym typeface="Calibri"/>
            </a:endParaRPr>
          </a:p>
        </p:txBody>
      </p:sp>
      <p:sp>
        <p:nvSpPr>
          <p:cNvPr id="289" name="Google Shape;289;p21"/>
          <p:cNvSpPr txBox="1"/>
          <p:nvPr/>
        </p:nvSpPr>
        <p:spPr>
          <a:xfrm>
            <a:off x="930650" y="3897251"/>
            <a:ext cx="373820"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dirty="0">
                <a:solidFill>
                  <a:schemeClr val="dk1"/>
                </a:solidFill>
                <a:latin typeface="+mj-lt"/>
                <a:ea typeface="Calibri"/>
                <a:cs typeface="Calibri"/>
                <a:sym typeface="Calibri"/>
              </a:rPr>
              <a:t>d</a:t>
            </a:r>
            <a:endParaRPr sz="1600" dirty="0">
              <a:solidFill>
                <a:schemeClr val="dk1"/>
              </a:solidFill>
              <a:latin typeface="+mj-lt"/>
              <a:ea typeface="Calibri"/>
              <a:cs typeface="Calibri"/>
              <a:sym typeface="Calibri"/>
            </a:endParaRPr>
          </a:p>
        </p:txBody>
      </p:sp>
      <p:sp>
        <p:nvSpPr>
          <p:cNvPr id="290" name="Google Shape;290;p21"/>
          <p:cNvSpPr txBox="1"/>
          <p:nvPr/>
        </p:nvSpPr>
        <p:spPr>
          <a:xfrm>
            <a:off x="7970124" y="816580"/>
            <a:ext cx="452047" cy="161583"/>
          </a:xfrm>
          <a:prstGeom prst="rect">
            <a:avLst/>
          </a:prstGeom>
          <a:solidFill>
            <a:schemeClr val="lt1"/>
          </a:solidFill>
          <a:ln>
            <a:noFill/>
          </a:ln>
        </p:spPr>
        <p:txBody>
          <a:bodyPr spcFirstLastPara="1" wrap="square" lIns="0" tIns="0" rIns="0" bIns="0" anchor="t" anchorCtr="0">
            <a:spAutoFit/>
          </a:bodyPr>
          <a:lstStyle/>
          <a:p>
            <a:pPr marL="0" marR="0" lvl="0" indent="0" algn="l" rtl="0">
              <a:spcBef>
                <a:spcPts val="0"/>
              </a:spcBef>
              <a:spcAft>
                <a:spcPts val="0"/>
              </a:spcAft>
              <a:buNone/>
            </a:pPr>
            <a:r>
              <a:rPr lang="en-US" sz="1050">
                <a:solidFill>
                  <a:schemeClr val="dk1"/>
                </a:solidFill>
                <a:latin typeface="Arial"/>
                <a:ea typeface="Arial"/>
                <a:cs typeface="Arial"/>
                <a:sym typeface="Arial"/>
              </a:rPr>
              <a:t>&lt; 0.5 m</a:t>
            </a:r>
            <a:endParaRPr sz="1050">
              <a:solidFill>
                <a:schemeClr val="dk1"/>
              </a:solidFill>
              <a:latin typeface="Arial"/>
              <a:ea typeface="Arial"/>
              <a:cs typeface="Arial"/>
              <a:sym typeface="Arial"/>
            </a:endParaRPr>
          </a:p>
        </p:txBody>
      </p:sp>
      <p:sp>
        <p:nvSpPr>
          <p:cNvPr id="291" name="Google Shape;291;p21"/>
          <p:cNvSpPr txBox="1"/>
          <p:nvPr/>
        </p:nvSpPr>
        <p:spPr>
          <a:xfrm>
            <a:off x="7970124" y="585669"/>
            <a:ext cx="339837" cy="161583"/>
          </a:xfrm>
          <a:prstGeom prst="rect">
            <a:avLst/>
          </a:prstGeom>
          <a:solidFill>
            <a:schemeClr val="lt1"/>
          </a:solidFill>
          <a:ln>
            <a:noFill/>
          </a:ln>
        </p:spPr>
        <p:txBody>
          <a:bodyPr spcFirstLastPara="1" wrap="square" lIns="0" tIns="0" rIns="0" bIns="0" anchor="t" anchorCtr="0">
            <a:spAutoFit/>
          </a:bodyPr>
          <a:lstStyle/>
          <a:p>
            <a:pPr marL="0" marR="0" lvl="0" indent="0" algn="l" rtl="0">
              <a:spcBef>
                <a:spcPts val="0"/>
              </a:spcBef>
              <a:spcAft>
                <a:spcPts val="0"/>
              </a:spcAft>
              <a:buNone/>
            </a:pPr>
            <a:r>
              <a:rPr lang="en-US" sz="1050">
                <a:solidFill>
                  <a:schemeClr val="dk1"/>
                </a:solidFill>
                <a:latin typeface="Arial"/>
                <a:ea typeface="Arial"/>
                <a:cs typeface="Arial"/>
                <a:sym typeface="Arial"/>
              </a:rPr>
              <a:t>&gt; 1 m</a:t>
            </a:r>
            <a:endParaRPr sz="1050">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288</TotalTime>
  <Words>417</Words>
  <Application>Microsoft Macintosh PowerPoint</Application>
  <PresentationFormat>画面に合わせる (4:3)</PresentationFormat>
  <Paragraphs>96</Paragraphs>
  <Slides>11</Slides>
  <Notes>11</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11</vt:i4>
      </vt:variant>
    </vt:vector>
  </HeadingPairs>
  <TitlesOfParts>
    <vt:vector size="14" baseType="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圦本 晃海</cp:lastModifiedBy>
  <cp:revision>18</cp:revision>
  <dcterms:modified xsi:type="dcterms:W3CDTF">2022-09-12T09:49:14Z</dcterms:modified>
</cp:coreProperties>
</file>