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ADEFDE-0A7C-497E-9995-63221C516055}">
  <a:tblStyle styleId="{69ADEFDE-0A7C-497E-9995-63221C51605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214491" y="278080"/>
            <a:ext cx="85319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Table 3. Comparison of </a:t>
            </a:r>
            <a:r>
              <a:rPr lang="en-US" altLang="ja-JP" dirty="0">
                <a:solidFill>
                  <a:schemeClr val="dk1"/>
                </a:solidFill>
              </a:rPr>
              <a:t>visual observations</a:t>
            </a:r>
            <a:r>
              <a:rPr lang="en-US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and the system analysis of time spent in specific locations in the cage for an hour</a:t>
            </a:r>
            <a:endParaRPr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" name="Google Shape;89;p13"/>
          <p:cNvGraphicFramePr/>
          <p:nvPr>
            <p:extLst>
              <p:ext uri="{D42A27DB-BD31-4B8C-83A1-F6EECF244321}">
                <p14:modId xmlns:p14="http://schemas.microsoft.com/office/powerpoint/2010/main" val="3664935475"/>
              </p:ext>
            </p:extLst>
          </p:nvPr>
        </p:nvGraphicFramePr>
        <p:xfrm>
          <a:off x="214491" y="1884849"/>
          <a:ext cx="8779600" cy="4025000"/>
        </p:xfrm>
        <a:graphic>
          <a:graphicData uri="http://schemas.openxmlformats.org/drawingml/2006/table">
            <a:tbl>
              <a:tblPr>
                <a:noFill/>
                <a:tableStyleId>{69ADEFDE-0A7C-497E-9995-63221C516055}</a:tableStyleId>
              </a:tblPr>
              <a:tblGrid>
                <a:gridCol w="147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7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7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7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7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Male</a:t>
                      </a:r>
                      <a:endParaRPr sz="14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(I5072M)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Female</a:t>
                      </a:r>
                      <a:endParaRPr sz="14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(I5894F)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u="none" strike="noStrike" cap="none">
                          <a:latin typeface="+mn-lt"/>
                          <a:ea typeface="Arial"/>
                          <a:cs typeface="Arial"/>
                          <a:sym typeface="Arial"/>
                        </a:rPr>
                        <a:t>Juvenile </a:t>
                      </a:r>
                      <a:endParaRPr sz="14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(I940M)</a:t>
                      </a:r>
                      <a:endParaRPr sz="1400">
                        <a:latin typeface="+mn-lt"/>
                      </a:endParaRPr>
                    </a:p>
                  </a:txBody>
                  <a:tcPr marL="10250" marR="10250" marT="102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Human</a:t>
                      </a:r>
                      <a:endParaRPr sz="1400">
                        <a:latin typeface="+mn-lt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  <a:endParaRPr sz="1400">
                        <a:latin typeface="+mn-lt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Human</a:t>
                      </a:r>
                      <a:endParaRPr sz="1400">
                        <a:latin typeface="+mn-lt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Human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Upper bed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11.5%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12.1%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9.4%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11.7%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Middle floor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0.3%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2.2%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35.9%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49.1%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63.8%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58.6%</a:t>
                      </a:r>
                      <a:endParaRPr sz="140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Lower bed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8.8%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15.1%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42.7%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34.8%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25.1%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24.1%</a:t>
                      </a:r>
                      <a:endParaRPr sz="140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Lower floor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90.3%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80.2%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0.4%</a:t>
                      </a:r>
                      <a:endParaRPr sz="140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Other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9.9%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3.6%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1.7%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5.2%</a:t>
                      </a:r>
                      <a:endParaRPr sz="1400" dirty="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111</Words>
  <Application>Microsoft Macintosh PowerPoint</Application>
  <PresentationFormat>画面に合わせる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圦本 晃海</cp:lastModifiedBy>
  <cp:revision>4</cp:revision>
  <dcterms:modified xsi:type="dcterms:W3CDTF">2022-09-12T02:33:54Z</dcterms:modified>
</cp:coreProperties>
</file>