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9AFE91-6CAD-4D68-8601-493E2EE57909}">
  <a:tblStyle styleId="{FD9AFE91-6CAD-4D68-8601-493E2EE5790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" name="Google Shape;88;p13"/>
          <p:cNvGraphicFramePr/>
          <p:nvPr>
            <p:extLst>
              <p:ext uri="{D42A27DB-BD31-4B8C-83A1-F6EECF244321}">
                <p14:modId xmlns:p14="http://schemas.microsoft.com/office/powerpoint/2010/main" val="3452731529"/>
              </p:ext>
            </p:extLst>
          </p:nvPr>
        </p:nvGraphicFramePr>
        <p:xfrm>
          <a:off x="251999" y="1517028"/>
          <a:ext cx="8640000" cy="4514775"/>
        </p:xfrm>
        <a:graphic>
          <a:graphicData uri="http://schemas.openxmlformats.org/drawingml/2006/table">
            <a:tbl>
              <a:tblPr>
                <a:noFill/>
                <a:tableStyleId>{FD9AFE91-6CAD-4D68-8601-493E2EE57909}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2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2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2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6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Animal ID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I774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I6695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I6708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I6677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I893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Specificity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100.0%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99.8%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99.8%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99.8%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99.8%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Accuracy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99.8%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99.6%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99.4%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99.8%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99.8%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Recall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99.0%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99.0%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98.0%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100.0%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100.0%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6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Precision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100.0%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99.0%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99.0%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99.0%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99.0%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6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F-Measure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99.5%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99.0%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98.5%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99.5%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99.5%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9" name="Google Shape;89;p13"/>
          <p:cNvSpPr txBox="1"/>
          <p:nvPr/>
        </p:nvSpPr>
        <p:spPr>
          <a:xfrm>
            <a:off x="214491" y="278080"/>
            <a:ext cx="853193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Table 1. Classification accuracy of face identification in five marmosets aged 1 to 2 years.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Macintosh PowerPoint</Application>
  <PresentationFormat>画面に合わせる (4:3)</PresentationFormat>
  <Paragraphs>37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圦本 晃海</cp:lastModifiedBy>
  <cp:revision>2</cp:revision>
  <dcterms:modified xsi:type="dcterms:W3CDTF">2022-09-12T02:31:33Z</dcterms:modified>
</cp:coreProperties>
</file>