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928"/>
  </p:normalViewPr>
  <p:slideViewPr>
    <p:cSldViewPr snapToGrid="0" snapToObjects="1">
      <p:cViewPr varScale="1">
        <p:scale>
          <a:sx n="80" d="100"/>
          <a:sy n="80" d="100"/>
        </p:scale>
        <p:origin x="2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3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7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2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6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9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9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3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70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62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0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84AF4-9A85-0A41-A82A-764D3D787620}" type="datetimeFigureOut">
              <a:rPr lang="en-US" smtClean="0"/>
              <a:t>3/17/22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FE747-5EBA-EB49-9A64-DE9A12831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9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79CEA7-2D38-CC41-B49A-ACA4618847D2}"/>
              </a:ext>
            </a:extLst>
          </p:cNvPr>
          <p:cNvSpPr txBox="1"/>
          <p:nvPr/>
        </p:nvSpPr>
        <p:spPr>
          <a:xfrm>
            <a:off x="293914" y="402773"/>
            <a:ext cx="194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5DF30C-96EC-DE40-B92F-4F6703DF1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36" y="1225741"/>
            <a:ext cx="3983477" cy="18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CEAB4A-5507-D446-8445-EB1BBBD33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979" y="3025741"/>
            <a:ext cx="3966234" cy="18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4B2DB6-EB78-264B-8130-098C2D1BB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76" y="4953000"/>
            <a:ext cx="3983479" cy="180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C56B86-12B2-204D-9F0F-8F636BB0D2D2}"/>
              </a:ext>
            </a:extLst>
          </p:cNvPr>
          <p:cNvSpPr txBox="1"/>
          <p:nvPr/>
        </p:nvSpPr>
        <p:spPr>
          <a:xfrm>
            <a:off x="309700" y="122574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B93FA5-4041-274D-AC45-904171C189E2}"/>
              </a:ext>
            </a:extLst>
          </p:cNvPr>
          <p:cNvSpPr txBox="1"/>
          <p:nvPr/>
        </p:nvSpPr>
        <p:spPr>
          <a:xfrm>
            <a:off x="309700" y="302574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C05756-0211-AB41-B1D8-EAFD25351EAB}"/>
              </a:ext>
            </a:extLst>
          </p:cNvPr>
          <p:cNvSpPr txBox="1"/>
          <p:nvPr/>
        </p:nvSpPr>
        <p:spPr>
          <a:xfrm>
            <a:off x="293914" y="4953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143A43-9CDD-564D-B2C6-91F36AA34F5B}"/>
              </a:ext>
            </a:extLst>
          </p:cNvPr>
          <p:cNvSpPr txBox="1"/>
          <p:nvPr/>
        </p:nvSpPr>
        <p:spPr>
          <a:xfrm>
            <a:off x="309700" y="7787707"/>
            <a:ext cx="5856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Supplemental figure 1 - Scatter plot graphs showing anti-S antibody titers vs time of sample collection post vaccine 1 (a), vaccine 2 (b) and vaccine 3 (c) in patients with </a:t>
            </a:r>
            <a:r>
              <a:rPr lang="en-US" sz="1400" dirty="0" err="1"/>
              <a:t>haematological</a:t>
            </a:r>
            <a:r>
              <a:rPr lang="en-US" sz="1400" dirty="0"/>
              <a:t> malignancies</a:t>
            </a:r>
          </a:p>
        </p:txBody>
      </p:sp>
    </p:spTree>
    <p:extLst>
      <p:ext uri="{BB962C8B-B14F-4D97-AF65-F5344CB8AC3E}">
        <p14:creationId xmlns:p14="http://schemas.microsoft.com/office/powerpoint/2010/main" val="271863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2215</TotalTime>
  <Words>43</Words>
  <Application>Microsoft Macintosh PowerPoint</Application>
  <PresentationFormat>A4 Paper (210x297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Innes, Andrew J</dc:creator>
  <cp:lastModifiedBy>Innes, Andrew J</cp:lastModifiedBy>
  <cp:revision>11</cp:revision>
  <cp:lastPrinted>2022-03-16T23:05:58Z</cp:lastPrinted>
  <dcterms:created xsi:type="dcterms:W3CDTF">2022-01-19T19:23:19Z</dcterms:created>
  <dcterms:modified xsi:type="dcterms:W3CDTF">2022-03-17T20:51:03Z</dcterms:modified>
</cp:coreProperties>
</file>