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池ヶ谷　智仁" initials="池ヶ谷　智仁" lastIdx="1" clrIdx="0">
    <p:extLst>
      <p:ext uri="{19B8F6BF-5375-455C-9EA6-DF929625EA0E}">
        <p15:presenceInfo xmlns:p15="http://schemas.microsoft.com/office/powerpoint/2012/main" userId="池ヶ谷　智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FFFFF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20" autoAdjust="0"/>
    <p:restoredTop sz="90824" autoAdjust="0"/>
  </p:normalViewPr>
  <p:slideViewPr>
    <p:cSldViewPr snapToGrid="0" showGuides="1">
      <p:cViewPr varScale="1">
        <p:scale>
          <a:sx n="110" d="100"/>
          <a:sy n="110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8596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721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4786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024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607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9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244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8751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8377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1132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0588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41219-1887-4A03-9687-73A5E51A1C51}" type="datetimeFigureOut">
              <a:rPr kumimoji="1" lang="ja-JP" altLang="en-US" smtClean="0"/>
              <a:t>2022/3/10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463D9-7830-4E38-BB69-8D643AAAC5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78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A184EAA-1E46-447A-BE85-3582DFCAE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3239" y="2193699"/>
            <a:ext cx="2449068" cy="1441704"/>
          </a:xfrm>
          <a:prstGeom prst="rect">
            <a:avLst/>
          </a:prstGeom>
        </p:spPr>
      </p:pic>
      <p:sp>
        <p:nvSpPr>
          <p:cNvPr id="5" name="二等辺三角形 4">
            <a:extLst>
              <a:ext uri="{FF2B5EF4-FFF2-40B4-BE49-F238E27FC236}">
                <a16:creationId xmlns:a16="http://schemas.microsoft.com/office/drawing/2014/main" id="{893EACA6-9730-45D7-93AE-FB8D99E74F34}"/>
              </a:ext>
            </a:extLst>
          </p:cNvPr>
          <p:cNvSpPr/>
          <p:nvPr/>
        </p:nvSpPr>
        <p:spPr>
          <a:xfrm rot="10800000">
            <a:off x="5530758" y="2560593"/>
            <a:ext cx="108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5B5C83D6-EBDA-4A0E-B962-F45A66CD10C7}"/>
              </a:ext>
            </a:extLst>
          </p:cNvPr>
          <p:cNvCxnSpPr/>
          <p:nvPr/>
        </p:nvCxnSpPr>
        <p:spPr>
          <a:xfrm>
            <a:off x="5482204" y="2650075"/>
            <a:ext cx="19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二等辺三角形 6">
            <a:extLst>
              <a:ext uri="{FF2B5EF4-FFF2-40B4-BE49-F238E27FC236}">
                <a16:creationId xmlns:a16="http://schemas.microsoft.com/office/drawing/2014/main" id="{BAA67EC0-C9BD-4215-A469-F336BDDDC77D}"/>
              </a:ext>
            </a:extLst>
          </p:cNvPr>
          <p:cNvSpPr/>
          <p:nvPr/>
        </p:nvSpPr>
        <p:spPr>
          <a:xfrm rot="10800000">
            <a:off x="6390991" y="2346187"/>
            <a:ext cx="108000" cy="720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BC99F52B-9E21-4789-AD78-F9A9F39B6CDF}"/>
              </a:ext>
            </a:extLst>
          </p:cNvPr>
          <p:cNvCxnSpPr/>
          <p:nvPr/>
        </p:nvCxnSpPr>
        <p:spPr>
          <a:xfrm>
            <a:off x="6349580" y="2433288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261E39DA-F482-4948-9770-D730830BF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215" y="2193699"/>
            <a:ext cx="2630424" cy="144018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2CAB8DC-10CD-419D-B938-4EB6E4FF3549}"/>
              </a:ext>
            </a:extLst>
          </p:cNvPr>
          <p:cNvSpPr txBox="1"/>
          <p:nvPr/>
        </p:nvSpPr>
        <p:spPr>
          <a:xfrm>
            <a:off x="1691370" y="2032163"/>
            <a:ext cx="3271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CA09816-4745-4A55-B347-219CAA9CFD00}"/>
              </a:ext>
            </a:extLst>
          </p:cNvPr>
          <p:cNvSpPr txBox="1"/>
          <p:nvPr/>
        </p:nvSpPr>
        <p:spPr>
          <a:xfrm rot="16200000">
            <a:off x="1352674" y="2663467"/>
            <a:ext cx="8996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No. of plants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二等辺三角形 11">
            <a:extLst>
              <a:ext uri="{FF2B5EF4-FFF2-40B4-BE49-F238E27FC236}">
                <a16:creationId xmlns:a16="http://schemas.microsoft.com/office/drawing/2014/main" id="{B541AE16-7905-4288-B1C2-F54F207D9337}"/>
              </a:ext>
            </a:extLst>
          </p:cNvPr>
          <p:cNvSpPr/>
          <p:nvPr/>
        </p:nvSpPr>
        <p:spPr>
          <a:xfrm rot="10800000">
            <a:off x="2646025" y="2208623"/>
            <a:ext cx="108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09EE9755-487F-4999-B3EE-E86DBF044D56}"/>
              </a:ext>
            </a:extLst>
          </p:cNvPr>
          <p:cNvCxnSpPr/>
          <p:nvPr/>
        </p:nvCxnSpPr>
        <p:spPr>
          <a:xfrm>
            <a:off x="2579715" y="2298105"/>
            <a:ext cx="23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二等辺三角形 13">
            <a:extLst>
              <a:ext uri="{FF2B5EF4-FFF2-40B4-BE49-F238E27FC236}">
                <a16:creationId xmlns:a16="http://schemas.microsoft.com/office/drawing/2014/main" id="{D32B8FEE-927B-4D7A-9ADA-FA69B030568A}"/>
              </a:ext>
            </a:extLst>
          </p:cNvPr>
          <p:cNvSpPr/>
          <p:nvPr/>
        </p:nvSpPr>
        <p:spPr>
          <a:xfrm rot="10800000">
            <a:off x="3375734" y="2376264"/>
            <a:ext cx="108000" cy="720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830F0561-5418-4B3E-8D85-66A18EE41CFC}"/>
              </a:ext>
            </a:extLst>
          </p:cNvPr>
          <p:cNvCxnSpPr/>
          <p:nvPr/>
        </p:nvCxnSpPr>
        <p:spPr>
          <a:xfrm>
            <a:off x="3307689" y="2463365"/>
            <a:ext cx="21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BD7CA78-B920-4A89-9C06-2CD4C993D1CC}"/>
              </a:ext>
            </a:extLst>
          </p:cNvPr>
          <p:cNvSpPr txBox="1"/>
          <p:nvPr/>
        </p:nvSpPr>
        <p:spPr>
          <a:xfrm>
            <a:off x="4441113" y="2032163"/>
            <a:ext cx="3271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DE599D3-B7C3-4A67-8B51-97A84FB119D4}"/>
              </a:ext>
            </a:extLst>
          </p:cNvPr>
          <p:cNvSpPr txBox="1"/>
          <p:nvPr/>
        </p:nvSpPr>
        <p:spPr>
          <a:xfrm rot="16200000">
            <a:off x="4117137" y="2657688"/>
            <a:ext cx="8996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No. of plants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58FE2E1-EE42-476F-8198-96FB0E5D400A}"/>
              </a:ext>
            </a:extLst>
          </p:cNvPr>
          <p:cNvSpPr txBox="1"/>
          <p:nvPr/>
        </p:nvSpPr>
        <p:spPr>
          <a:xfrm>
            <a:off x="2677114" y="3518319"/>
            <a:ext cx="11047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Days to heading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095D38C-3C1D-4628-87E1-241026CA4AB4}"/>
              </a:ext>
            </a:extLst>
          </p:cNvPr>
          <p:cNvSpPr txBox="1"/>
          <p:nvPr/>
        </p:nvSpPr>
        <p:spPr>
          <a:xfrm>
            <a:off x="5332955" y="3550718"/>
            <a:ext cx="11047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Days to heading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567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13960</TotalTime>
  <Words>16</Words>
  <Application>Microsoft Office PowerPoint</Application>
  <PresentationFormat>ワイド画面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ineiku</dc:creator>
  <cp:lastModifiedBy>池ヶ谷　智仁</cp:lastModifiedBy>
  <cp:revision>528</cp:revision>
  <cp:lastPrinted>2021-11-26T06:37:46Z</cp:lastPrinted>
  <dcterms:created xsi:type="dcterms:W3CDTF">2015-11-20T01:55:32Z</dcterms:created>
  <dcterms:modified xsi:type="dcterms:W3CDTF">2022-03-10T00:18:43Z</dcterms:modified>
</cp:coreProperties>
</file>