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池ヶ谷　智仁" initials="池ヶ谷　智仁" lastIdx="1" clrIdx="0">
    <p:extLst>
      <p:ext uri="{19B8F6BF-5375-455C-9EA6-DF929625EA0E}">
        <p15:presenceInfo xmlns:p15="http://schemas.microsoft.com/office/powerpoint/2012/main" userId="池ヶ谷　智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FFF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20" autoAdjust="0"/>
    <p:restoredTop sz="90824" autoAdjust="0"/>
  </p:normalViewPr>
  <p:slideViewPr>
    <p:cSldViewPr snapToGrid="0" showGuides="1">
      <p:cViewPr varScale="1">
        <p:scale>
          <a:sx n="110" d="100"/>
          <a:sy n="110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8596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21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78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24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607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9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244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8751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377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13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588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78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4A1BB1F-B66D-42EA-AB65-CD087F16C6C0}"/>
              </a:ext>
            </a:extLst>
          </p:cNvPr>
          <p:cNvSpPr txBox="1"/>
          <p:nvPr/>
        </p:nvSpPr>
        <p:spPr>
          <a:xfrm>
            <a:off x="6468716" y="175150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Kuiku No. 151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F7FC7D7-79D9-4E7D-88FE-61A913AB49F3}"/>
              </a:ext>
            </a:extLst>
          </p:cNvPr>
          <p:cNvSpPr txBox="1"/>
          <p:nvPr/>
        </p:nvSpPr>
        <p:spPr>
          <a:xfrm>
            <a:off x="6472770" y="3547263"/>
            <a:ext cx="1279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 dirty="0">
                <a:latin typeface="Arial" panose="020B0604020202020204" pitchFamily="34" charset="0"/>
                <a:cs typeface="Arial" panose="020B0604020202020204" pitchFamily="34" charset="0"/>
              </a:rPr>
              <a:t>Hoshinoyume</a:t>
            </a:r>
            <a:endParaRPr kumimoji="1" lang="ja-JP" altLang="en-US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CE6E143-B498-442F-994C-E027947BE1D1}"/>
              </a:ext>
            </a:extLst>
          </p:cNvPr>
          <p:cNvSpPr txBox="1"/>
          <p:nvPr/>
        </p:nvSpPr>
        <p:spPr>
          <a:xfrm>
            <a:off x="8344228" y="2632474"/>
            <a:ext cx="130997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Daichinohoshi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1BB8699-3D73-4C63-B033-0F06B07035CC}"/>
              </a:ext>
            </a:extLst>
          </p:cNvPr>
          <p:cNvCxnSpPr/>
          <p:nvPr/>
        </p:nvCxnSpPr>
        <p:spPr>
          <a:xfrm>
            <a:off x="7821714" y="1901895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D1AFD932-525F-4FB3-96C1-CBFE3F678F81}"/>
              </a:ext>
            </a:extLst>
          </p:cNvPr>
          <p:cNvCxnSpPr/>
          <p:nvPr/>
        </p:nvCxnSpPr>
        <p:spPr>
          <a:xfrm>
            <a:off x="7821715" y="3716459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26581FA-EB93-4E43-8F9E-D4E425056537}"/>
              </a:ext>
            </a:extLst>
          </p:cNvPr>
          <p:cNvCxnSpPr>
            <a:cxnSpLocks/>
          </p:cNvCxnSpPr>
          <p:nvPr/>
        </p:nvCxnSpPr>
        <p:spPr>
          <a:xfrm rot="5400000">
            <a:off x="7186986" y="2804652"/>
            <a:ext cx="180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80C70C3-8DF8-4511-9207-19B7DE63D880}"/>
              </a:ext>
            </a:extLst>
          </p:cNvPr>
          <p:cNvCxnSpPr/>
          <p:nvPr/>
        </p:nvCxnSpPr>
        <p:spPr>
          <a:xfrm>
            <a:off x="8082971" y="2786352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55BAF47-D2E1-40CC-AD14-FAAE8E9482E7}"/>
              </a:ext>
            </a:extLst>
          </p:cNvPr>
          <p:cNvSpPr txBox="1"/>
          <p:nvPr/>
        </p:nvSpPr>
        <p:spPr>
          <a:xfrm>
            <a:off x="4583150" y="1363231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Kuiku No. 131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CFCBE98-042E-4647-AA9E-9D8EACBCCE53}"/>
              </a:ext>
            </a:extLst>
          </p:cNvPr>
          <p:cNvSpPr txBox="1"/>
          <p:nvPr/>
        </p:nvSpPr>
        <p:spPr>
          <a:xfrm>
            <a:off x="4587401" y="2116017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Kuiku No.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450E0D1-0115-4F47-8433-BFA2E829D814}"/>
              </a:ext>
            </a:extLst>
          </p:cNvPr>
          <p:cNvCxnSpPr/>
          <p:nvPr/>
        </p:nvCxnSpPr>
        <p:spPr>
          <a:xfrm>
            <a:off x="5962434" y="1521983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D56EA77-8C37-42D8-8ED2-8068390AFABF}"/>
              </a:ext>
            </a:extLst>
          </p:cNvPr>
          <p:cNvCxnSpPr/>
          <p:nvPr/>
        </p:nvCxnSpPr>
        <p:spPr>
          <a:xfrm>
            <a:off x="5962435" y="2268477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E637CA49-647A-4F94-8CBD-8B3D000B8338}"/>
              </a:ext>
            </a:extLst>
          </p:cNvPr>
          <p:cNvCxnSpPr>
            <a:cxnSpLocks/>
          </p:cNvCxnSpPr>
          <p:nvPr/>
        </p:nvCxnSpPr>
        <p:spPr>
          <a:xfrm rot="5400000">
            <a:off x="5849706" y="1895120"/>
            <a:ext cx="75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63AC5119-8EE9-4222-9D96-6F98A573BEFD}"/>
              </a:ext>
            </a:extLst>
          </p:cNvPr>
          <p:cNvCxnSpPr/>
          <p:nvPr/>
        </p:nvCxnSpPr>
        <p:spPr>
          <a:xfrm>
            <a:off x="6223691" y="1911140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282276D-D3EF-4FAC-AA9A-1C241AF443C5}"/>
              </a:ext>
            </a:extLst>
          </p:cNvPr>
          <p:cNvSpPr txBox="1"/>
          <p:nvPr/>
        </p:nvSpPr>
        <p:spPr>
          <a:xfrm>
            <a:off x="3960850" y="2864022"/>
            <a:ext cx="1250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Akitakomachi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E963389-EA8E-4793-8921-24A41FBB13C8}"/>
              </a:ext>
            </a:extLst>
          </p:cNvPr>
          <p:cNvSpPr txBox="1"/>
          <p:nvPr/>
        </p:nvSpPr>
        <p:spPr>
          <a:xfrm>
            <a:off x="4242406" y="3538155"/>
            <a:ext cx="1478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Douhoku No. 48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38EC5B8-001C-4E95-93F4-1DA48C83F4DD}"/>
              </a:ext>
            </a:extLst>
          </p:cNvPr>
          <p:cNvCxnSpPr/>
          <p:nvPr/>
        </p:nvCxnSpPr>
        <p:spPr>
          <a:xfrm>
            <a:off x="5270284" y="3029655"/>
            <a:ext cx="57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AC505750-C8FD-4922-9D76-B7DB49232F7B}"/>
              </a:ext>
            </a:extLst>
          </p:cNvPr>
          <p:cNvCxnSpPr/>
          <p:nvPr/>
        </p:nvCxnSpPr>
        <p:spPr>
          <a:xfrm>
            <a:off x="5663985" y="3701219"/>
            <a:ext cx="1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1A77BD53-B447-454C-9A7A-90A887BBA1F8}"/>
              </a:ext>
            </a:extLst>
          </p:cNvPr>
          <p:cNvCxnSpPr>
            <a:cxnSpLocks/>
          </p:cNvCxnSpPr>
          <p:nvPr/>
        </p:nvCxnSpPr>
        <p:spPr>
          <a:xfrm rot="5400000">
            <a:off x="5511056" y="3366792"/>
            <a:ext cx="6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22E60399-3D96-4ABB-9EF7-E34424010498}"/>
              </a:ext>
            </a:extLst>
          </p:cNvPr>
          <p:cNvCxnSpPr/>
          <p:nvPr/>
        </p:nvCxnSpPr>
        <p:spPr>
          <a:xfrm>
            <a:off x="5850311" y="3296892"/>
            <a:ext cx="32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AA1DF641-2E8C-48CF-8FBB-2FEF386308DB}"/>
              </a:ext>
            </a:extLst>
          </p:cNvPr>
          <p:cNvCxnSpPr>
            <a:cxnSpLocks/>
          </p:cNvCxnSpPr>
          <p:nvPr/>
        </p:nvCxnSpPr>
        <p:spPr>
          <a:xfrm rot="5400000">
            <a:off x="5605661" y="3851720"/>
            <a:ext cx="111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9138F8FE-69FC-42A0-BB7A-F09DE27C0C65}"/>
              </a:ext>
            </a:extLst>
          </p:cNvPr>
          <p:cNvCxnSpPr/>
          <p:nvPr/>
        </p:nvCxnSpPr>
        <p:spPr>
          <a:xfrm>
            <a:off x="5666706" y="4407605"/>
            <a:ext cx="50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9EA6125-4233-493C-AD02-A08FB995F5CB}"/>
              </a:ext>
            </a:extLst>
          </p:cNvPr>
          <p:cNvSpPr txBox="1"/>
          <p:nvPr/>
        </p:nvSpPr>
        <p:spPr>
          <a:xfrm>
            <a:off x="2857736" y="4096455"/>
            <a:ext cx="112082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Shimahikari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794581-F214-4D34-B3A6-1AD86056D30D}"/>
              </a:ext>
            </a:extLst>
          </p:cNvPr>
          <p:cNvSpPr txBox="1"/>
          <p:nvPr/>
        </p:nvSpPr>
        <p:spPr>
          <a:xfrm>
            <a:off x="3346686" y="4503887"/>
            <a:ext cx="78258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Kitaake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02561569-304A-4993-BBC1-024DFCB4ADA1}"/>
              </a:ext>
            </a:extLst>
          </p:cNvPr>
          <p:cNvCxnSpPr/>
          <p:nvPr/>
        </p:nvCxnSpPr>
        <p:spPr>
          <a:xfrm>
            <a:off x="3982133" y="4201127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ADB98F0F-18B6-4005-93C5-2F050C24F39F}"/>
              </a:ext>
            </a:extLst>
          </p:cNvPr>
          <p:cNvCxnSpPr/>
          <p:nvPr/>
        </p:nvCxnSpPr>
        <p:spPr>
          <a:xfrm>
            <a:off x="4140885" y="4659331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6C06AFF3-DFCF-4E83-80B6-12F54C7FA148}"/>
              </a:ext>
            </a:extLst>
          </p:cNvPr>
          <p:cNvCxnSpPr>
            <a:cxnSpLocks/>
          </p:cNvCxnSpPr>
          <p:nvPr/>
        </p:nvCxnSpPr>
        <p:spPr>
          <a:xfrm rot="5400000">
            <a:off x="4172156" y="4430264"/>
            <a:ext cx="46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D1ADB4CB-2915-4976-AA85-E6F5376650CD}"/>
              </a:ext>
            </a:extLst>
          </p:cNvPr>
          <p:cNvCxnSpPr/>
          <p:nvPr/>
        </p:nvCxnSpPr>
        <p:spPr>
          <a:xfrm>
            <a:off x="4402141" y="4430264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0529221-3A0C-4807-8946-3A71E50D203A}"/>
              </a:ext>
            </a:extLst>
          </p:cNvPr>
          <p:cNvSpPr txBox="1"/>
          <p:nvPr/>
        </p:nvSpPr>
        <p:spPr>
          <a:xfrm>
            <a:off x="4657770" y="4251762"/>
            <a:ext cx="1010213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Kirara 397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2502AA64-9305-40FB-A6D7-0B8A227900FD}"/>
              </a:ext>
            </a:extLst>
          </p:cNvPr>
          <p:cNvCxnSpPr/>
          <p:nvPr/>
        </p:nvCxnSpPr>
        <p:spPr>
          <a:xfrm>
            <a:off x="6160009" y="3723218"/>
            <a:ext cx="32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2C01009-0D8E-45B5-82BF-B276BE466169}"/>
              </a:ext>
            </a:extLst>
          </p:cNvPr>
          <p:cNvSpPr txBox="1"/>
          <p:nvPr/>
        </p:nvSpPr>
        <p:spPr>
          <a:xfrm>
            <a:off x="2279885" y="3328744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Hokuiku No. 74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AF612A6-C9E0-4586-BFB0-FD41272E1582}"/>
              </a:ext>
            </a:extLst>
          </p:cNvPr>
          <p:cNvSpPr txBox="1"/>
          <p:nvPr/>
        </p:nvSpPr>
        <p:spPr>
          <a:xfrm>
            <a:off x="2991085" y="3748876"/>
            <a:ext cx="78258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Kitaake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A529CE81-38C7-415D-A059-AA22DD2D0638}"/>
              </a:ext>
            </a:extLst>
          </p:cNvPr>
          <p:cNvCxnSpPr/>
          <p:nvPr/>
        </p:nvCxnSpPr>
        <p:spPr>
          <a:xfrm>
            <a:off x="3632882" y="3465166"/>
            <a:ext cx="39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FA4CA3B5-453C-4B7A-A2D9-7E38A0646038}"/>
              </a:ext>
            </a:extLst>
          </p:cNvPr>
          <p:cNvCxnSpPr/>
          <p:nvPr/>
        </p:nvCxnSpPr>
        <p:spPr>
          <a:xfrm>
            <a:off x="3766234" y="3923370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96EBF580-AECC-46F1-A91D-2B037C1A02EF}"/>
              </a:ext>
            </a:extLst>
          </p:cNvPr>
          <p:cNvCxnSpPr>
            <a:cxnSpLocks/>
          </p:cNvCxnSpPr>
          <p:nvPr/>
        </p:nvCxnSpPr>
        <p:spPr>
          <a:xfrm rot="5400000">
            <a:off x="3797505" y="3694303"/>
            <a:ext cx="46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43A6AD4C-8047-4BE9-89A0-533D6FCC3A2A}"/>
              </a:ext>
            </a:extLst>
          </p:cNvPr>
          <p:cNvCxnSpPr/>
          <p:nvPr/>
        </p:nvCxnSpPr>
        <p:spPr>
          <a:xfrm>
            <a:off x="4027490" y="3694303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BBC3644-307E-4E40-B85F-121D92ACC903}"/>
              </a:ext>
            </a:extLst>
          </p:cNvPr>
          <p:cNvSpPr txBox="1"/>
          <p:nvPr/>
        </p:nvSpPr>
        <p:spPr>
          <a:xfrm>
            <a:off x="2257206" y="2642091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Koshihikari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2A9AA3C-73DA-44E3-826F-BECFC7CE21A1}"/>
              </a:ext>
            </a:extLst>
          </p:cNvPr>
          <p:cNvSpPr txBox="1"/>
          <p:nvPr/>
        </p:nvSpPr>
        <p:spPr>
          <a:xfrm>
            <a:off x="2320706" y="3074923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Ouu No. 292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0A85BAFC-3EF3-4F4E-91FE-B34693AE3B8B}"/>
              </a:ext>
            </a:extLst>
          </p:cNvPr>
          <p:cNvCxnSpPr/>
          <p:nvPr/>
        </p:nvCxnSpPr>
        <p:spPr>
          <a:xfrm>
            <a:off x="3356203" y="2784863"/>
            <a:ext cx="3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953B1A73-8C61-42C9-BC8C-35CAD697590E}"/>
              </a:ext>
            </a:extLst>
          </p:cNvPr>
          <p:cNvCxnSpPr/>
          <p:nvPr/>
        </p:nvCxnSpPr>
        <p:spPr>
          <a:xfrm>
            <a:off x="3451455" y="3243067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5F5F1209-B0AF-4390-8C46-A48ADDE77B94}"/>
              </a:ext>
            </a:extLst>
          </p:cNvPr>
          <p:cNvCxnSpPr>
            <a:cxnSpLocks/>
          </p:cNvCxnSpPr>
          <p:nvPr/>
        </p:nvCxnSpPr>
        <p:spPr>
          <a:xfrm rot="5400000">
            <a:off x="3482726" y="3014000"/>
            <a:ext cx="46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7D2EA2EF-9C1A-4E72-B7E8-4D021C11F8E5}"/>
              </a:ext>
            </a:extLst>
          </p:cNvPr>
          <p:cNvCxnSpPr/>
          <p:nvPr/>
        </p:nvCxnSpPr>
        <p:spPr>
          <a:xfrm>
            <a:off x="3712711" y="3014000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06BFC99-77E2-48E8-A945-B5B2D29F2DCF}"/>
              </a:ext>
            </a:extLst>
          </p:cNvPr>
          <p:cNvSpPr txBox="1"/>
          <p:nvPr/>
        </p:nvSpPr>
        <p:spPr>
          <a:xfrm>
            <a:off x="2625120" y="1913256"/>
            <a:ext cx="1279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Kuukei 56241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EB15C05-9769-4766-9FAE-C27E5F01A3E9}"/>
              </a:ext>
            </a:extLst>
          </p:cNvPr>
          <p:cNvSpPr txBox="1"/>
          <p:nvPr/>
        </p:nvSpPr>
        <p:spPr>
          <a:xfrm>
            <a:off x="2821970" y="2339738"/>
            <a:ext cx="12966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Kuiku No. 118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8F29F2B7-842B-4497-9EF0-A4E032BD1F2E}"/>
              </a:ext>
            </a:extLst>
          </p:cNvPr>
          <p:cNvCxnSpPr/>
          <p:nvPr/>
        </p:nvCxnSpPr>
        <p:spPr>
          <a:xfrm>
            <a:off x="3927317" y="2043328"/>
            <a:ext cx="39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3D873937-FADB-43D4-80F4-E8BD24368522}"/>
              </a:ext>
            </a:extLst>
          </p:cNvPr>
          <p:cNvCxnSpPr/>
          <p:nvPr/>
        </p:nvCxnSpPr>
        <p:spPr>
          <a:xfrm>
            <a:off x="4060669" y="2501532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9C121D18-1E21-408B-AC03-28B45BE20140}"/>
              </a:ext>
            </a:extLst>
          </p:cNvPr>
          <p:cNvCxnSpPr>
            <a:cxnSpLocks/>
          </p:cNvCxnSpPr>
          <p:nvPr/>
        </p:nvCxnSpPr>
        <p:spPr>
          <a:xfrm rot="5400000">
            <a:off x="4091940" y="2272465"/>
            <a:ext cx="46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DDD0A6C6-B820-4848-9C60-7CE67EB4C8F8}"/>
              </a:ext>
            </a:extLst>
          </p:cNvPr>
          <p:cNvCxnSpPr/>
          <p:nvPr/>
        </p:nvCxnSpPr>
        <p:spPr>
          <a:xfrm>
            <a:off x="4321925" y="2272465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7D64C6A-8938-4DA9-A189-3669A35E5CDD}"/>
              </a:ext>
            </a:extLst>
          </p:cNvPr>
          <p:cNvSpPr txBox="1"/>
          <p:nvPr/>
        </p:nvSpPr>
        <p:spPr>
          <a:xfrm>
            <a:off x="2711685" y="1148406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Michikogane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1FDB5C3-51E4-47AC-85D7-668C9E911D75}"/>
              </a:ext>
            </a:extLst>
          </p:cNvPr>
          <p:cNvSpPr txBox="1"/>
          <p:nvPr/>
        </p:nvSpPr>
        <p:spPr>
          <a:xfrm>
            <a:off x="3280657" y="1596466"/>
            <a:ext cx="78258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Kitaake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D54B4469-AF6B-4184-8F2F-375003F27390}"/>
              </a:ext>
            </a:extLst>
          </p:cNvPr>
          <p:cNvCxnSpPr/>
          <p:nvPr/>
        </p:nvCxnSpPr>
        <p:spPr>
          <a:xfrm>
            <a:off x="3867832" y="1303878"/>
            <a:ext cx="46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E5717176-64AF-45CB-860A-1AA7E1396BCB}"/>
              </a:ext>
            </a:extLst>
          </p:cNvPr>
          <p:cNvCxnSpPr/>
          <p:nvPr/>
        </p:nvCxnSpPr>
        <p:spPr>
          <a:xfrm>
            <a:off x="4064684" y="1755732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11B9AE12-B1C2-4831-9A66-AA1EE98A50A7}"/>
              </a:ext>
            </a:extLst>
          </p:cNvPr>
          <p:cNvCxnSpPr>
            <a:cxnSpLocks/>
          </p:cNvCxnSpPr>
          <p:nvPr/>
        </p:nvCxnSpPr>
        <p:spPr>
          <a:xfrm rot="5400000">
            <a:off x="4095955" y="1526665"/>
            <a:ext cx="46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D9DC3AA2-AE70-4EFE-AA05-25EA6CE77E8C}"/>
              </a:ext>
            </a:extLst>
          </p:cNvPr>
          <p:cNvCxnSpPr/>
          <p:nvPr/>
        </p:nvCxnSpPr>
        <p:spPr>
          <a:xfrm>
            <a:off x="4325940" y="1526665"/>
            <a:ext cx="2612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790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13960</TotalTime>
  <Words>41</Words>
  <Application>Microsoft Office PowerPoint</Application>
  <PresentationFormat>ワイド画面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ineiku</dc:creator>
  <cp:lastModifiedBy>池ヶ谷　智仁</cp:lastModifiedBy>
  <cp:revision>529</cp:revision>
  <cp:lastPrinted>2021-11-26T06:37:46Z</cp:lastPrinted>
  <dcterms:created xsi:type="dcterms:W3CDTF">2015-11-20T01:55:32Z</dcterms:created>
  <dcterms:modified xsi:type="dcterms:W3CDTF">2022-03-10T00:19:23Z</dcterms:modified>
</cp:coreProperties>
</file>