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518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71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90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965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93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94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72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21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42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89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835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1191C-BF3E-41A5-88B7-080A5FDD7304}" type="datetimeFigureOut">
              <a:rPr lang="zh-CN" altLang="en-US" smtClean="0"/>
              <a:t>2020/11/9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35427-B4FC-47B9-8B01-7A619D553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4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693812"/>
              </p:ext>
            </p:extLst>
          </p:nvPr>
        </p:nvGraphicFramePr>
        <p:xfrm>
          <a:off x="323528" y="645928"/>
          <a:ext cx="8569325" cy="554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Graph" r:id="rId3" imgW="4276800" imgH="3024000" progId="">
                  <p:embed/>
                </p:oleObj>
              </mc:Choice>
              <mc:Fallback>
                <p:oleObj name="Graph" r:id="rId3" imgW="4276800" imgH="3024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645928"/>
                        <a:ext cx="8569325" cy="554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5896" y="55892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Gene Names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326" y="6488668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endParaRPr lang="zh-CN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4456" y="24154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RT-PCR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21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3" baseType="lpstr">
      <vt:lpstr>Office 主题​​</vt:lpstr>
      <vt:lpstr>Graph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3</cp:revision>
  <dcterms:created xsi:type="dcterms:W3CDTF">2020-10-30T17:30:58Z</dcterms:created>
  <dcterms:modified xsi:type="dcterms:W3CDTF">2020-11-08T16:55:19Z</dcterms:modified>
</cp:coreProperties>
</file>