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5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190" y="72"/>
      </p:cViewPr>
      <p:guideLst>
        <p:guide orient="horz" pos="120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ABA3E-95F0-4984-BE35-6B2E0DFAF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0ECB4B6-C501-4A62-B676-AD210D0E2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762D26-90AF-49BF-AE1E-A135D9B35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4AF08F-D26A-4710-8AFE-53BEB12C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C19720-0F30-4DEB-9897-23C24C620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11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1B018-3680-4D7E-A61B-8B5F0E40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FB523E-9951-47D3-8DA6-2B067BC72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E3E651-16C1-464B-8EF7-95A72C129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0965F9-AC16-4610-B939-5180DB47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C20ADF-00C0-4B41-A37A-4CF745F37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75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E83C1-076E-464E-AAA4-9755B6AD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D46EC7-21DD-45AD-9D3A-B0FA7B732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0876E3-DB68-42B9-9EDC-06BAA07D9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2735CC-A6DD-4AA6-A29F-F5B11A43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AA67F9-7688-4EB0-A255-A91DE864E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82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143FE-5F23-4AA5-A36F-ED0FB986F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A4BE5E-BAB8-4F1B-8AAC-DEE4FC000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BD3E2B-0341-4110-AF9C-66A709169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DDBDE2-8254-4F7F-931D-73D51316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B61F56-0FBB-4FB4-8A84-92EF5DEE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0A0DA5-35E0-4F72-8F7C-D2CBE5CE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35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BAF05-8BC4-40B0-9743-AB6ECA17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3B96CC-4735-4445-A89C-F97334C36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724316-C3D4-49E1-9DE8-D27FBA6BE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9002AE-A989-4C8F-99BA-15FF8F6FC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10AF89-1D79-461B-919C-DA6E0CEDF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A42353B-9BE6-4039-BC76-FC21480D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A003A5-93EA-4162-91A9-40C5FD9B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D6E0D4F-7C12-48D6-BF12-2F0230CF4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8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AB973-519D-4A73-8EB5-720FBB49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EEF9670-3898-49C5-B7EB-E81171DE9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C108D7-ED18-415F-9D0D-6B98612A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D31F86-AE4F-44C5-933B-B0E66CB80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429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966061-065C-4E6B-B0FF-1CC657F9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585D6-1BC8-48DC-BA9C-3DECDC450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4886C3-2CD7-402C-BCE1-3B3150F2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10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09247-B29C-4831-978A-F720E3F6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344A1D-55FF-4D16-8939-F5FA5E5E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7E63FC-BBCA-4562-8BD1-FD855527B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B10655A-A457-4AFA-A070-438CC8F1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A3347B-D562-490D-BEBA-5596AEA7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BFD1685-3018-428B-83DA-12CE98838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40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8FA41-F5AC-4399-9539-96B441AA2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91B41E7-9C14-4557-B622-E33C4E4DB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2F913E-F8D9-4872-ADA2-5C87DD5D9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10351B-D252-4B87-B6D6-1F3FFD23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EC8C9A-1CAE-4B6F-93C9-8E748DA3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2BB92E-E873-429D-8852-91FC8492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09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43664-9120-4EC9-B5B8-819CCE68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D140C9-79C4-4FEB-8818-DF9E8AB5E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E2C7ED-1D5D-47F6-8297-03189918A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ED301-CC16-4CF9-B028-5788290A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6E196B-C0C8-4025-BD51-3EBD1866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800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C1A3F44-58BE-4AD4-9E3D-A03B07F12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14C327-FA05-4CD2-B27B-F3230D0FC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40204C-4078-4B08-82BF-3D0EDFF9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BF396E-BFE7-431B-8648-6050C798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EAD7F2-7810-4A23-8978-222D20CA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84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E0DFB2A-4313-48B3-9B7E-88E2B08E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B9EF2E-11A5-447F-A6AE-AE486AC58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8CD90C-5F96-4CEC-86CC-7C689A474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27DA-3017-4E21-9787-7CAF48220389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4B8B09-55E3-471D-B097-E32ED1D0A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C0DDFF-73A7-4A35-A35D-F4927911D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25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C3642B52-F501-434D-B1B5-37A7AA5A395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3" b="6704"/>
          <a:stretch/>
        </p:blipFill>
        <p:spPr bwMode="auto">
          <a:xfrm>
            <a:off x="6113361" y="1682522"/>
            <a:ext cx="6078639" cy="37576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0EFB943-ABB1-49B8-84CB-BC1C5CE3600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2" b="6477"/>
          <a:stretch/>
        </p:blipFill>
        <p:spPr bwMode="auto">
          <a:xfrm>
            <a:off x="1" y="1687829"/>
            <a:ext cx="6078640" cy="37246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2997BB1-2B63-4A8D-A0F2-396304EDC36F}"/>
              </a:ext>
            </a:extLst>
          </p:cNvPr>
          <p:cNvSpPr txBox="1"/>
          <p:nvPr/>
        </p:nvSpPr>
        <p:spPr>
          <a:xfrm>
            <a:off x="0" y="1676169"/>
            <a:ext cx="46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9E46927-2E75-47DF-82FC-94DA8D41AA8F}"/>
              </a:ext>
            </a:extLst>
          </p:cNvPr>
          <p:cNvSpPr txBox="1"/>
          <p:nvPr/>
        </p:nvSpPr>
        <p:spPr>
          <a:xfrm>
            <a:off x="6250126" y="168252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D383852-7A72-46E0-8185-8009AFAC7A8F}"/>
              </a:ext>
            </a:extLst>
          </p:cNvPr>
          <p:cNvSpPr txBox="1"/>
          <p:nvPr/>
        </p:nvSpPr>
        <p:spPr>
          <a:xfrm>
            <a:off x="703466" y="323271"/>
            <a:ext cx="107850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File E:</a:t>
            </a:r>
            <a:endParaRPr lang="de-DE" dirty="0"/>
          </a:p>
          <a:p>
            <a:r>
              <a:rPr lang="en-US" b="1" dirty="0"/>
              <a:t>Histogram </a:t>
            </a:r>
            <a:r>
              <a:rPr lang="en-US" dirty="0"/>
              <a:t>of female (A) and male (B) patients having HNR with relation to development of Nephroblastoma (WT)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9246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Breitbild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Rhoikos Furtwängler</dc:creator>
  <cp:lastModifiedBy>Rhoikos Furtwängler</cp:lastModifiedBy>
  <cp:revision>3</cp:revision>
  <dcterms:created xsi:type="dcterms:W3CDTF">2022-03-25T09:03:01Z</dcterms:created>
  <dcterms:modified xsi:type="dcterms:W3CDTF">2022-03-25T16:23:35Z</dcterms:modified>
</cp:coreProperties>
</file>