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67" y="79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C3EEF0-9C17-4013-842D-616C13298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6407091-BAC1-4B2B-ABA6-E34BB7F21C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B2F572-314F-40E5-A1D7-1788862F3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DE2B98-EF13-49D0-AE81-0FADA573F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800699-58FC-4492-843D-CE0CC499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2629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7ACBCF-92B1-403B-A5A5-C5DF06D98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CEBED31-27B9-4B5B-B79E-BD04D7987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0C3F2B-4D32-4128-AF78-453E853FE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F20E72-D1CC-4EF9-8B1A-BF7C34B09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DB916D-559C-450D-8AFE-929EA97AF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002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A3C3F-286E-4A34-BD48-2F164E2A4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27F543-457C-4D72-B3DE-ADD698D95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843571-A4BE-4524-931D-5AC31E53A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757348-01A9-4F21-9BF6-AFC1D2FF4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7A559C-A02C-4353-BD0C-02DBFE9E4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2112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925A5-7D1E-4428-970D-17EC2BE1F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3BB783-4937-43A1-9CA2-8F0B0897A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C1F30E7-64A3-4D3F-A097-9C34752B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02761B2-74BE-498E-BA72-CF91851FE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D721756-E4C7-40F2-B690-0A2E15550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FFD8F1-B03D-41BD-B32D-5CB007F88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7842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2BE5E9-386B-4F78-A79C-D7969C850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57C2BD-6DAB-4B73-8934-D47F7AB83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116319-CC9E-45D0-8D2D-32207C9B6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8E87B5F-EE5A-4216-9944-758EB8F39A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ACB60B9-EA27-49BC-BEDC-0EEAEECB67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DDD0AC0-20BD-49D8-BD04-8501A7BD3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9B1084F-FCAC-4B51-9D07-7AD974228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018211E-A8A2-4918-B971-DA885B038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116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0D7B04-38DB-44D5-848C-12D01C177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1C1E86C-A668-43CD-B99A-6E00750F1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A14879-1AC4-40DC-943A-41C9E6086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D75D787-E431-4528-9ED0-7688CB779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272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C883165-E862-41C6-A256-369EB147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A28FD36-DBEA-4867-B7E9-BA2E34307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B119F7-DAEB-4A66-B834-C3241C6C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1554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77CA7B-3887-4709-909B-7966759DE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E490B3-54FC-4B3F-A927-726990B5E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F4A85D5-F9EC-4463-ABA6-FA25F1B94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7C775DD-6014-4E9A-A453-AFAFE0D9E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F6E7B92-D62A-4783-9B4D-83CFFC8EE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780AB1D-AA57-44B8-9E8D-BD7B3FD9C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657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730979-BFE7-40CC-93AA-8FFFE5BFC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1F5D768-0347-4283-9D83-7C48CA3890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6C8027F-28B3-4BAF-86EA-2008B9546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9A8D382-C554-4772-9E8B-5404D2787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9FE0B2-737C-4AFD-BEB1-2396F0490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02FC52-0B14-4EC1-A335-C27659758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8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77EAEE-36C1-4577-8D5C-88D3AEE7E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57D1647-490C-4558-AA47-78B913FB8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EBA45D-42DD-4B67-A87B-19B40FF51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9A1043-F1C4-4844-A912-4C3C3ACFF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72D269-85F7-40D1-8238-62A9F8FF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149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87592F7-98FF-4BDC-A3A9-3343CEE31A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3C2E901-0A6C-4D16-95FD-29827FBA5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6A9630E-5BEE-436C-8B3A-8922A0B4D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7247E5-A766-457B-83B8-A8C0FF5D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408DB2-4CE0-4034-93F9-B8024D5A4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252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D0B9028-6FCA-4C83-8A21-A76A1E1AA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620A6E-0076-4797-96D8-BDE8658B7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3A8D91-F8D4-491F-AA5C-AD9FFF1B2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0B9BA-5BA7-4BB2-AC77-1AF6A865E678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6E62F1-33E7-48B5-9C96-A6B686A62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F613C5-F635-4D87-999B-CDB00F3C5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419F8-8D4E-42EA-BD2F-40221FF96E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870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474E1CD4-6003-41C5-9B6F-C6B12446B1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56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Rhoikos Furtwängler</dc:creator>
  <cp:lastModifiedBy>Rhoikos Furtwängler</cp:lastModifiedBy>
  <cp:revision>1</cp:revision>
  <dcterms:created xsi:type="dcterms:W3CDTF">2022-03-25T16:18:50Z</dcterms:created>
  <dcterms:modified xsi:type="dcterms:W3CDTF">2022-03-25T16:19:09Z</dcterms:modified>
</cp:coreProperties>
</file>