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87" r:id="rId2"/>
    <p:sldId id="288" r:id="rId3"/>
  </p:sldIdLst>
  <p:sldSz cx="6480175" cy="719931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68" userDrawn="1">
          <p15:clr>
            <a:srgbClr val="A4A3A4"/>
          </p15:clr>
        </p15:guide>
        <p15:guide id="2" pos="204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74" d="100"/>
          <a:sy n="74" d="100"/>
        </p:scale>
        <p:origin x="2256" y="67"/>
      </p:cViewPr>
      <p:guideLst>
        <p:guide orient="horz" pos="2268"/>
        <p:guide pos="204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6013" y="1178222"/>
            <a:ext cx="5508149" cy="2506427"/>
          </a:xfrm>
        </p:spPr>
        <p:txBody>
          <a:bodyPr anchor="b"/>
          <a:lstStyle>
            <a:lvl1pPr algn="ctr">
              <a:defRPr sz="4252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22" y="3781306"/>
            <a:ext cx="4860131" cy="1738167"/>
          </a:xfrm>
        </p:spPr>
        <p:txBody>
          <a:bodyPr/>
          <a:lstStyle>
            <a:lvl1pPr marL="0" indent="0" algn="ctr">
              <a:buNone/>
              <a:defRPr sz="1701"/>
            </a:lvl1pPr>
            <a:lvl2pPr marL="324018" indent="0" algn="ctr">
              <a:buNone/>
              <a:defRPr sz="1417"/>
            </a:lvl2pPr>
            <a:lvl3pPr marL="648035" indent="0" algn="ctr">
              <a:buNone/>
              <a:defRPr sz="1276"/>
            </a:lvl3pPr>
            <a:lvl4pPr marL="972053" indent="0" algn="ctr">
              <a:buNone/>
              <a:defRPr sz="1134"/>
            </a:lvl4pPr>
            <a:lvl5pPr marL="1296071" indent="0" algn="ctr">
              <a:buNone/>
              <a:defRPr sz="1134"/>
            </a:lvl5pPr>
            <a:lvl6pPr marL="1620088" indent="0" algn="ctr">
              <a:buNone/>
              <a:defRPr sz="1134"/>
            </a:lvl6pPr>
            <a:lvl7pPr marL="1944106" indent="0" algn="ctr">
              <a:buNone/>
              <a:defRPr sz="1134"/>
            </a:lvl7pPr>
            <a:lvl8pPr marL="2268123" indent="0" algn="ctr">
              <a:buNone/>
              <a:defRPr sz="1134"/>
            </a:lvl8pPr>
            <a:lvl9pPr marL="2592141" indent="0" algn="ctr">
              <a:buNone/>
              <a:defRPr sz="1134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856D5-D3E5-4FD4-AF1F-7855B7715A98}" type="datetimeFigureOut">
              <a:rPr lang="zh-CN" altLang="en-US" smtClean="0"/>
              <a:t>2022/3/12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61FA4-4BF9-44E9-8003-03AEDF5158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79376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856D5-D3E5-4FD4-AF1F-7855B7715A98}" type="datetimeFigureOut">
              <a:rPr lang="zh-CN" altLang="en-US" smtClean="0"/>
              <a:t>2022/3/12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61FA4-4BF9-44E9-8003-03AEDF5158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7222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2137" y="1794831"/>
            <a:ext cx="5589151" cy="2994714"/>
          </a:xfrm>
        </p:spPr>
        <p:txBody>
          <a:bodyPr anchor="b"/>
          <a:lstStyle>
            <a:lvl1pPr>
              <a:defRPr sz="4252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2137" y="4817876"/>
            <a:ext cx="5589151" cy="1574849"/>
          </a:xfrm>
        </p:spPr>
        <p:txBody>
          <a:bodyPr/>
          <a:lstStyle>
            <a:lvl1pPr marL="0" indent="0">
              <a:buNone/>
              <a:defRPr sz="1701">
                <a:solidFill>
                  <a:schemeClr val="tx1"/>
                </a:solidFill>
              </a:defRPr>
            </a:lvl1pPr>
            <a:lvl2pPr marL="324018" indent="0">
              <a:buNone/>
              <a:defRPr sz="1417">
                <a:solidFill>
                  <a:schemeClr val="tx1">
                    <a:tint val="75000"/>
                  </a:schemeClr>
                </a:solidFill>
              </a:defRPr>
            </a:lvl2pPr>
            <a:lvl3pPr marL="648035" indent="0">
              <a:buNone/>
              <a:defRPr sz="1276">
                <a:solidFill>
                  <a:schemeClr val="tx1">
                    <a:tint val="75000"/>
                  </a:schemeClr>
                </a:solidFill>
              </a:defRPr>
            </a:lvl3pPr>
            <a:lvl4pPr marL="972053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4pPr>
            <a:lvl5pPr marL="1296071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5pPr>
            <a:lvl6pPr marL="1620088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6pPr>
            <a:lvl7pPr marL="1944106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7pPr>
            <a:lvl8pPr marL="2268123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8pPr>
            <a:lvl9pPr marL="2592141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856D5-D3E5-4FD4-AF1F-7855B7715A98}" type="datetimeFigureOut">
              <a:rPr lang="zh-CN" altLang="en-US" smtClean="0"/>
              <a:t>2022/3/12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61FA4-4BF9-44E9-8003-03AEDF5158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54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5512" y="1916484"/>
            <a:ext cx="2754074" cy="456789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280589" y="1916484"/>
            <a:ext cx="2754074" cy="456789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856D5-D3E5-4FD4-AF1F-7855B7715A98}" type="datetimeFigureOut">
              <a:rPr lang="zh-CN" altLang="en-US" smtClean="0"/>
              <a:t>2022/3/12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61FA4-4BF9-44E9-8003-03AEDF5158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32085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356" y="383299"/>
            <a:ext cx="5589151" cy="1391534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6357" y="1764832"/>
            <a:ext cx="2741417" cy="864917"/>
          </a:xfrm>
        </p:spPr>
        <p:txBody>
          <a:bodyPr anchor="b"/>
          <a:lstStyle>
            <a:lvl1pPr marL="0" indent="0">
              <a:buNone/>
              <a:defRPr sz="1701" b="1"/>
            </a:lvl1pPr>
            <a:lvl2pPr marL="324018" indent="0">
              <a:buNone/>
              <a:defRPr sz="1417" b="1"/>
            </a:lvl2pPr>
            <a:lvl3pPr marL="648035" indent="0">
              <a:buNone/>
              <a:defRPr sz="1276" b="1"/>
            </a:lvl3pPr>
            <a:lvl4pPr marL="972053" indent="0">
              <a:buNone/>
              <a:defRPr sz="1134" b="1"/>
            </a:lvl4pPr>
            <a:lvl5pPr marL="1296071" indent="0">
              <a:buNone/>
              <a:defRPr sz="1134" b="1"/>
            </a:lvl5pPr>
            <a:lvl6pPr marL="1620088" indent="0">
              <a:buNone/>
              <a:defRPr sz="1134" b="1"/>
            </a:lvl6pPr>
            <a:lvl7pPr marL="1944106" indent="0">
              <a:buNone/>
              <a:defRPr sz="1134" b="1"/>
            </a:lvl7pPr>
            <a:lvl8pPr marL="2268123" indent="0">
              <a:buNone/>
              <a:defRPr sz="1134" b="1"/>
            </a:lvl8pPr>
            <a:lvl9pPr marL="2592141" indent="0">
              <a:buNone/>
              <a:defRPr sz="1134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6357" y="2629749"/>
            <a:ext cx="2741417" cy="386796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80589" y="1764832"/>
            <a:ext cx="2754918" cy="864917"/>
          </a:xfrm>
        </p:spPr>
        <p:txBody>
          <a:bodyPr anchor="b"/>
          <a:lstStyle>
            <a:lvl1pPr marL="0" indent="0">
              <a:buNone/>
              <a:defRPr sz="1701" b="1"/>
            </a:lvl1pPr>
            <a:lvl2pPr marL="324018" indent="0">
              <a:buNone/>
              <a:defRPr sz="1417" b="1"/>
            </a:lvl2pPr>
            <a:lvl3pPr marL="648035" indent="0">
              <a:buNone/>
              <a:defRPr sz="1276" b="1"/>
            </a:lvl3pPr>
            <a:lvl4pPr marL="972053" indent="0">
              <a:buNone/>
              <a:defRPr sz="1134" b="1"/>
            </a:lvl4pPr>
            <a:lvl5pPr marL="1296071" indent="0">
              <a:buNone/>
              <a:defRPr sz="1134" b="1"/>
            </a:lvl5pPr>
            <a:lvl6pPr marL="1620088" indent="0">
              <a:buNone/>
              <a:defRPr sz="1134" b="1"/>
            </a:lvl6pPr>
            <a:lvl7pPr marL="1944106" indent="0">
              <a:buNone/>
              <a:defRPr sz="1134" b="1"/>
            </a:lvl7pPr>
            <a:lvl8pPr marL="2268123" indent="0">
              <a:buNone/>
              <a:defRPr sz="1134" b="1"/>
            </a:lvl8pPr>
            <a:lvl9pPr marL="2592141" indent="0">
              <a:buNone/>
              <a:defRPr sz="1134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280589" y="2629749"/>
            <a:ext cx="2754918" cy="386796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856D5-D3E5-4FD4-AF1F-7855B7715A98}" type="datetimeFigureOut">
              <a:rPr lang="zh-CN" altLang="en-US" smtClean="0"/>
              <a:t>2022/3/12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61FA4-4BF9-44E9-8003-03AEDF5158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97733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856D5-D3E5-4FD4-AF1F-7855B7715A98}" type="datetimeFigureOut">
              <a:rPr lang="zh-CN" altLang="en-US" smtClean="0"/>
              <a:t>2022/3/12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61FA4-4BF9-44E9-8003-03AEDF5158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4613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856D5-D3E5-4FD4-AF1F-7855B7715A98}" type="datetimeFigureOut">
              <a:rPr lang="zh-CN" altLang="en-US" smtClean="0"/>
              <a:t>2022/3/12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61FA4-4BF9-44E9-8003-03AEDF5158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87412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356" y="479954"/>
            <a:ext cx="2090025" cy="1679840"/>
          </a:xfrm>
        </p:spPr>
        <p:txBody>
          <a:bodyPr anchor="b"/>
          <a:lstStyle>
            <a:lvl1pPr>
              <a:defRPr sz="2268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54918" y="1036570"/>
            <a:ext cx="3280589" cy="5116178"/>
          </a:xfrm>
        </p:spPr>
        <p:txBody>
          <a:bodyPr/>
          <a:lstStyle>
            <a:lvl1pPr>
              <a:defRPr sz="2268"/>
            </a:lvl1pPr>
            <a:lvl2pPr>
              <a:defRPr sz="1984"/>
            </a:lvl2pPr>
            <a:lvl3pPr>
              <a:defRPr sz="1701"/>
            </a:lvl3pPr>
            <a:lvl4pPr>
              <a:defRPr sz="1417"/>
            </a:lvl4pPr>
            <a:lvl5pPr>
              <a:defRPr sz="1417"/>
            </a:lvl5pPr>
            <a:lvl6pPr>
              <a:defRPr sz="1417"/>
            </a:lvl6pPr>
            <a:lvl7pPr>
              <a:defRPr sz="1417"/>
            </a:lvl7pPr>
            <a:lvl8pPr>
              <a:defRPr sz="1417"/>
            </a:lvl8pPr>
            <a:lvl9pPr>
              <a:defRPr sz="1417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6356" y="2159794"/>
            <a:ext cx="2090025" cy="4001285"/>
          </a:xfrm>
        </p:spPr>
        <p:txBody>
          <a:bodyPr/>
          <a:lstStyle>
            <a:lvl1pPr marL="0" indent="0">
              <a:buNone/>
              <a:defRPr sz="1134"/>
            </a:lvl1pPr>
            <a:lvl2pPr marL="324018" indent="0">
              <a:buNone/>
              <a:defRPr sz="992"/>
            </a:lvl2pPr>
            <a:lvl3pPr marL="648035" indent="0">
              <a:buNone/>
              <a:defRPr sz="850"/>
            </a:lvl3pPr>
            <a:lvl4pPr marL="972053" indent="0">
              <a:buNone/>
              <a:defRPr sz="709"/>
            </a:lvl4pPr>
            <a:lvl5pPr marL="1296071" indent="0">
              <a:buNone/>
              <a:defRPr sz="709"/>
            </a:lvl5pPr>
            <a:lvl6pPr marL="1620088" indent="0">
              <a:buNone/>
              <a:defRPr sz="709"/>
            </a:lvl6pPr>
            <a:lvl7pPr marL="1944106" indent="0">
              <a:buNone/>
              <a:defRPr sz="709"/>
            </a:lvl7pPr>
            <a:lvl8pPr marL="2268123" indent="0">
              <a:buNone/>
              <a:defRPr sz="709"/>
            </a:lvl8pPr>
            <a:lvl9pPr marL="2592141" indent="0">
              <a:buNone/>
              <a:defRPr sz="709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856D5-D3E5-4FD4-AF1F-7855B7715A98}" type="datetimeFigureOut">
              <a:rPr lang="zh-CN" altLang="en-US" smtClean="0"/>
              <a:t>2022/3/12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61FA4-4BF9-44E9-8003-03AEDF5158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56057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356" y="479954"/>
            <a:ext cx="2090025" cy="1679840"/>
          </a:xfrm>
        </p:spPr>
        <p:txBody>
          <a:bodyPr anchor="b"/>
          <a:lstStyle>
            <a:lvl1pPr>
              <a:defRPr sz="2268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754918" y="1036570"/>
            <a:ext cx="3280589" cy="5116178"/>
          </a:xfrm>
        </p:spPr>
        <p:txBody>
          <a:bodyPr anchor="t"/>
          <a:lstStyle>
            <a:lvl1pPr marL="0" indent="0">
              <a:buNone/>
              <a:defRPr sz="2268"/>
            </a:lvl1pPr>
            <a:lvl2pPr marL="324018" indent="0">
              <a:buNone/>
              <a:defRPr sz="1984"/>
            </a:lvl2pPr>
            <a:lvl3pPr marL="648035" indent="0">
              <a:buNone/>
              <a:defRPr sz="1701"/>
            </a:lvl3pPr>
            <a:lvl4pPr marL="972053" indent="0">
              <a:buNone/>
              <a:defRPr sz="1417"/>
            </a:lvl4pPr>
            <a:lvl5pPr marL="1296071" indent="0">
              <a:buNone/>
              <a:defRPr sz="1417"/>
            </a:lvl5pPr>
            <a:lvl6pPr marL="1620088" indent="0">
              <a:buNone/>
              <a:defRPr sz="1417"/>
            </a:lvl6pPr>
            <a:lvl7pPr marL="1944106" indent="0">
              <a:buNone/>
              <a:defRPr sz="1417"/>
            </a:lvl7pPr>
            <a:lvl8pPr marL="2268123" indent="0">
              <a:buNone/>
              <a:defRPr sz="1417"/>
            </a:lvl8pPr>
            <a:lvl9pPr marL="2592141" indent="0">
              <a:buNone/>
              <a:defRPr sz="1417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6356" y="2159794"/>
            <a:ext cx="2090025" cy="4001285"/>
          </a:xfrm>
        </p:spPr>
        <p:txBody>
          <a:bodyPr/>
          <a:lstStyle>
            <a:lvl1pPr marL="0" indent="0">
              <a:buNone/>
              <a:defRPr sz="1134"/>
            </a:lvl1pPr>
            <a:lvl2pPr marL="324018" indent="0">
              <a:buNone/>
              <a:defRPr sz="992"/>
            </a:lvl2pPr>
            <a:lvl3pPr marL="648035" indent="0">
              <a:buNone/>
              <a:defRPr sz="850"/>
            </a:lvl3pPr>
            <a:lvl4pPr marL="972053" indent="0">
              <a:buNone/>
              <a:defRPr sz="709"/>
            </a:lvl4pPr>
            <a:lvl5pPr marL="1296071" indent="0">
              <a:buNone/>
              <a:defRPr sz="709"/>
            </a:lvl5pPr>
            <a:lvl6pPr marL="1620088" indent="0">
              <a:buNone/>
              <a:defRPr sz="709"/>
            </a:lvl6pPr>
            <a:lvl7pPr marL="1944106" indent="0">
              <a:buNone/>
              <a:defRPr sz="709"/>
            </a:lvl7pPr>
            <a:lvl8pPr marL="2268123" indent="0">
              <a:buNone/>
              <a:defRPr sz="709"/>
            </a:lvl8pPr>
            <a:lvl9pPr marL="2592141" indent="0">
              <a:buNone/>
              <a:defRPr sz="709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856D5-D3E5-4FD4-AF1F-7855B7715A98}" type="datetimeFigureOut">
              <a:rPr lang="zh-CN" altLang="en-US" smtClean="0"/>
              <a:t>2022/3/12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61FA4-4BF9-44E9-8003-03AEDF5158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59626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856D5-D3E5-4FD4-AF1F-7855B7715A98}" type="datetimeFigureOut">
              <a:rPr lang="zh-CN" altLang="en-US" smtClean="0"/>
              <a:t>2022/3/12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61FA4-4BF9-44E9-8003-03AEDF5158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75520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637375" y="383297"/>
            <a:ext cx="1397288" cy="610108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5512" y="383297"/>
            <a:ext cx="4110861" cy="610108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856D5-D3E5-4FD4-AF1F-7855B7715A98}" type="datetimeFigureOut">
              <a:rPr lang="zh-CN" altLang="en-US" smtClean="0"/>
              <a:t>2022/3/12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61FA4-4BF9-44E9-8003-03AEDF5158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07626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45512" y="383299"/>
            <a:ext cx="5589151" cy="13915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5512" y="1916484"/>
            <a:ext cx="5589151" cy="45678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45512" y="6672698"/>
            <a:ext cx="1458039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5856D5-D3E5-4FD4-AF1F-7855B7715A98}" type="datetimeFigureOut">
              <a:rPr lang="zh-CN" altLang="en-US" smtClean="0"/>
              <a:t>2022/3/12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46558" y="6672698"/>
            <a:ext cx="2187059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6624" y="6672698"/>
            <a:ext cx="1458039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B61FA4-4BF9-44E9-8003-03AEDF5158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084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48035" rtl="0" eaLnBrk="1" latinLnBrk="0" hangingPunct="1">
        <a:lnSpc>
          <a:spcPct val="90000"/>
        </a:lnSpc>
        <a:spcBef>
          <a:spcPct val="0"/>
        </a:spcBef>
        <a:buNone/>
        <a:defRPr sz="311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2009" indent="-162009" algn="l" defTabSz="648035" rtl="0" eaLnBrk="1" latinLnBrk="0" hangingPunct="1">
        <a:lnSpc>
          <a:spcPct val="90000"/>
        </a:lnSpc>
        <a:spcBef>
          <a:spcPts val="709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486026" indent="-162009" algn="l" defTabSz="648035" rtl="0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2pPr>
      <a:lvl3pPr marL="810044" indent="-162009" algn="l" defTabSz="648035" rtl="0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3pPr>
      <a:lvl4pPr marL="1134062" indent="-162009" algn="l" defTabSz="648035" rtl="0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1276" kern="1200">
          <a:solidFill>
            <a:schemeClr val="tx1"/>
          </a:solidFill>
          <a:latin typeface="+mn-lt"/>
          <a:ea typeface="+mn-ea"/>
          <a:cs typeface="+mn-cs"/>
        </a:defRPr>
      </a:lvl4pPr>
      <a:lvl5pPr marL="1458079" indent="-162009" algn="l" defTabSz="648035" rtl="0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1276" kern="1200">
          <a:solidFill>
            <a:schemeClr val="tx1"/>
          </a:solidFill>
          <a:latin typeface="+mn-lt"/>
          <a:ea typeface="+mn-ea"/>
          <a:cs typeface="+mn-cs"/>
        </a:defRPr>
      </a:lvl5pPr>
      <a:lvl6pPr marL="1782097" indent="-162009" algn="l" defTabSz="648035" rtl="0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1276" kern="1200">
          <a:solidFill>
            <a:schemeClr val="tx1"/>
          </a:solidFill>
          <a:latin typeface="+mn-lt"/>
          <a:ea typeface="+mn-ea"/>
          <a:cs typeface="+mn-cs"/>
        </a:defRPr>
      </a:lvl6pPr>
      <a:lvl7pPr marL="2106115" indent="-162009" algn="l" defTabSz="648035" rtl="0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1276" kern="1200">
          <a:solidFill>
            <a:schemeClr val="tx1"/>
          </a:solidFill>
          <a:latin typeface="+mn-lt"/>
          <a:ea typeface="+mn-ea"/>
          <a:cs typeface="+mn-cs"/>
        </a:defRPr>
      </a:lvl7pPr>
      <a:lvl8pPr marL="2430132" indent="-162009" algn="l" defTabSz="648035" rtl="0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1276" kern="1200">
          <a:solidFill>
            <a:schemeClr val="tx1"/>
          </a:solidFill>
          <a:latin typeface="+mn-lt"/>
          <a:ea typeface="+mn-ea"/>
          <a:cs typeface="+mn-cs"/>
        </a:defRPr>
      </a:lvl8pPr>
      <a:lvl9pPr marL="2754150" indent="-162009" algn="l" defTabSz="648035" rtl="0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127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48035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1pPr>
      <a:lvl2pPr marL="324018" algn="l" defTabSz="648035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2pPr>
      <a:lvl3pPr marL="648035" algn="l" defTabSz="648035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3pPr>
      <a:lvl4pPr marL="972053" algn="l" defTabSz="648035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4pPr>
      <a:lvl5pPr marL="1296071" algn="l" defTabSz="648035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5pPr>
      <a:lvl6pPr marL="1620088" algn="l" defTabSz="648035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6pPr>
      <a:lvl7pPr marL="1944106" algn="l" defTabSz="648035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7pPr>
      <a:lvl8pPr marL="2268123" algn="l" defTabSz="648035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8pPr>
      <a:lvl9pPr marL="2592141" algn="l" defTabSz="648035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7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组合 44">
            <a:extLst>
              <a:ext uri="{FF2B5EF4-FFF2-40B4-BE49-F238E27FC236}">
                <a16:creationId xmlns:a16="http://schemas.microsoft.com/office/drawing/2014/main" id="{CB69A386-316C-4D1A-9CE8-5BE68DDA921A}"/>
              </a:ext>
            </a:extLst>
          </p:cNvPr>
          <p:cNvGrpSpPr/>
          <p:nvPr/>
        </p:nvGrpSpPr>
        <p:grpSpPr>
          <a:xfrm>
            <a:off x="1599387" y="1323965"/>
            <a:ext cx="3059287" cy="2985326"/>
            <a:chOff x="726033" y="668598"/>
            <a:chExt cx="4078226" cy="3979648"/>
          </a:xfrm>
        </p:grpSpPr>
        <p:grpSp>
          <p:nvGrpSpPr>
            <p:cNvPr id="46" name="组合 45">
              <a:extLst>
                <a:ext uri="{FF2B5EF4-FFF2-40B4-BE49-F238E27FC236}">
                  <a16:creationId xmlns:a16="http://schemas.microsoft.com/office/drawing/2014/main" id="{147B6270-73BF-4BF6-AB30-F5C59C9563B7}"/>
                </a:ext>
              </a:extLst>
            </p:cNvPr>
            <p:cNvGrpSpPr/>
            <p:nvPr/>
          </p:nvGrpSpPr>
          <p:grpSpPr>
            <a:xfrm>
              <a:off x="1345612" y="919298"/>
              <a:ext cx="3388229" cy="823220"/>
              <a:chOff x="1119462" y="1064526"/>
              <a:chExt cx="3388229" cy="823220"/>
            </a:xfrm>
          </p:grpSpPr>
          <p:sp>
            <p:nvSpPr>
              <p:cNvPr id="72" name="文本框 71">
                <a:extLst>
                  <a:ext uri="{FF2B5EF4-FFF2-40B4-BE49-F238E27FC236}">
                    <a16:creationId xmlns:a16="http://schemas.microsoft.com/office/drawing/2014/main" id="{F4272F9C-5B92-4D87-9670-FA397ACEB2B4}"/>
                  </a:ext>
                </a:extLst>
              </p:cNvPr>
              <p:cNvSpPr txBox="1"/>
              <p:nvPr/>
            </p:nvSpPr>
            <p:spPr>
              <a:xfrm rot="10800000">
                <a:off x="1119462" y="1080026"/>
                <a:ext cx="430799" cy="807720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en-US" altLang="zh-CN" sz="9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Marker</a:t>
                </a:r>
                <a:endParaRPr lang="zh-CN" altLang="en-US" sz="9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4" name="文本框 73">
                <a:extLst>
                  <a:ext uri="{FF2B5EF4-FFF2-40B4-BE49-F238E27FC236}">
                    <a16:creationId xmlns:a16="http://schemas.microsoft.com/office/drawing/2014/main" id="{28077E50-61E1-4871-B227-E06ACA91A271}"/>
                  </a:ext>
                </a:extLst>
              </p:cNvPr>
              <p:cNvSpPr txBox="1"/>
              <p:nvPr/>
            </p:nvSpPr>
            <p:spPr>
              <a:xfrm rot="10800000">
                <a:off x="1614927" y="1077921"/>
                <a:ext cx="430800" cy="807720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en-US" altLang="zh-CN" sz="9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Control</a:t>
                </a:r>
                <a:endParaRPr lang="zh-CN" altLang="en-US" sz="9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5" name="文本框 74">
                <a:extLst>
                  <a:ext uri="{FF2B5EF4-FFF2-40B4-BE49-F238E27FC236}">
                    <a16:creationId xmlns:a16="http://schemas.microsoft.com/office/drawing/2014/main" id="{08068F20-3B12-4F7E-9EF3-C537ED66B01D}"/>
                  </a:ext>
                </a:extLst>
              </p:cNvPr>
              <p:cNvSpPr txBox="1"/>
              <p:nvPr/>
            </p:nvSpPr>
            <p:spPr>
              <a:xfrm rot="10800000">
                <a:off x="2581820" y="1077921"/>
                <a:ext cx="430800" cy="807720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en-US" altLang="zh-CN" sz="9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Control</a:t>
                </a:r>
                <a:endParaRPr lang="zh-CN" altLang="en-US" sz="9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9" name="文本框 78">
                <a:extLst>
                  <a:ext uri="{FF2B5EF4-FFF2-40B4-BE49-F238E27FC236}">
                    <a16:creationId xmlns:a16="http://schemas.microsoft.com/office/drawing/2014/main" id="{70E112A3-F78F-4A0B-84D2-CAE01ACA046C}"/>
                  </a:ext>
                </a:extLst>
              </p:cNvPr>
              <p:cNvSpPr txBox="1"/>
              <p:nvPr/>
            </p:nvSpPr>
            <p:spPr>
              <a:xfrm rot="10800000">
                <a:off x="2103316" y="1077921"/>
                <a:ext cx="430800" cy="807720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en-US" altLang="zh-CN" sz="9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MCMV</a:t>
                </a:r>
                <a:endParaRPr lang="zh-CN" altLang="en-US" sz="9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0" name="文本框 79">
                <a:extLst>
                  <a:ext uri="{FF2B5EF4-FFF2-40B4-BE49-F238E27FC236}">
                    <a16:creationId xmlns:a16="http://schemas.microsoft.com/office/drawing/2014/main" id="{D5BA82CA-C059-493B-99C3-EB6299088E0D}"/>
                  </a:ext>
                </a:extLst>
              </p:cNvPr>
              <p:cNvSpPr txBox="1"/>
              <p:nvPr/>
            </p:nvSpPr>
            <p:spPr>
              <a:xfrm rot="10800000">
                <a:off x="3065459" y="1073327"/>
                <a:ext cx="430800" cy="807720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en-US" altLang="zh-CN" sz="9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MCMV</a:t>
                </a:r>
                <a:endParaRPr lang="zh-CN" altLang="en-US" sz="9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1" name="文本框 80">
                <a:extLst>
                  <a:ext uri="{FF2B5EF4-FFF2-40B4-BE49-F238E27FC236}">
                    <a16:creationId xmlns:a16="http://schemas.microsoft.com/office/drawing/2014/main" id="{2E25779D-E50A-4885-981F-27095543A101}"/>
                  </a:ext>
                </a:extLst>
              </p:cNvPr>
              <p:cNvSpPr txBox="1"/>
              <p:nvPr/>
            </p:nvSpPr>
            <p:spPr>
              <a:xfrm rot="10800000">
                <a:off x="3602519" y="1073327"/>
                <a:ext cx="430799" cy="807720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en-US" altLang="zh-CN" sz="9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Control</a:t>
                </a:r>
                <a:endParaRPr lang="zh-CN" altLang="en-US" sz="9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2" name="文本框 81">
                <a:extLst>
                  <a:ext uri="{FF2B5EF4-FFF2-40B4-BE49-F238E27FC236}">
                    <a16:creationId xmlns:a16="http://schemas.microsoft.com/office/drawing/2014/main" id="{B916DEB3-90B4-4AEE-A5DA-3BECB19D725F}"/>
                  </a:ext>
                </a:extLst>
              </p:cNvPr>
              <p:cNvSpPr txBox="1"/>
              <p:nvPr/>
            </p:nvSpPr>
            <p:spPr>
              <a:xfrm rot="10800000">
                <a:off x="4076892" y="1064526"/>
                <a:ext cx="430799" cy="807720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en-US" altLang="zh-CN" sz="9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MCMV</a:t>
                </a:r>
                <a:endParaRPr lang="zh-CN" altLang="en-US" sz="9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5A651681-A488-45B2-A812-51D8511510B8}"/>
                </a:ext>
              </a:extLst>
            </p:cNvPr>
            <p:cNvSpPr txBox="1"/>
            <p:nvPr/>
          </p:nvSpPr>
          <p:spPr>
            <a:xfrm>
              <a:off x="2462135" y="668599"/>
              <a:ext cx="701038" cy="3282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MCFs</a:t>
              </a:r>
              <a:endParaRPr lang="zh-CN" alt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id="{00D2FAF7-6678-49CD-9697-E78BF1460867}"/>
                </a:ext>
              </a:extLst>
            </p:cNvPr>
            <p:cNvSpPr txBox="1"/>
            <p:nvPr/>
          </p:nvSpPr>
          <p:spPr>
            <a:xfrm>
              <a:off x="3914726" y="668598"/>
              <a:ext cx="776632" cy="3282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MCMs</a:t>
              </a:r>
              <a:endParaRPr lang="zh-CN" alt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B0CB16EA-FF47-42FC-A252-65B6387D8944}"/>
                </a:ext>
              </a:extLst>
            </p:cNvPr>
            <p:cNvSpPr txBox="1"/>
            <p:nvPr/>
          </p:nvSpPr>
          <p:spPr>
            <a:xfrm>
              <a:off x="726033" y="3278050"/>
              <a:ext cx="804123" cy="3077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1200bp</a:t>
              </a:r>
              <a:endParaRPr lang="zh-CN" alt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D2DFA236-D227-4D1C-A87C-24C71B841A24}"/>
                </a:ext>
              </a:extLst>
            </p:cNvPr>
            <p:cNvSpPr txBox="1"/>
            <p:nvPr/>
          </p:nvSpPr>
          <p:spPr>
            <a:xfrm>
              <a:off x="793394" y="3456238"/>
              <a:ext cx="804123" cy="3077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900bp</a:t>
              </a:r>
              <a:endParaRPr lang="zh-CN" alt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8" name="文本框 67">
              <a:extLst>
                <a:ext uri="{FF2B5EF4-FFF2-40B4-BE49-F238E27FC236}">
                  <a16:creationId xmlns:a16="http://schemas.microsoft.com/office/drawing/2014/main" id="{99CB4CB3-E89F-427C-B3B8-E3D9C75BB0E2}"/>
                </a:ext>
              </a:extLst>
            </p:cNvPr>
            <p:cNvSpPr txBox="1"/>
            <p:nvPr/>
          </p:nvSpPr>
          <p:spPr>
            <a:xfrm>
              <a:off x="788556" y="3638464"/>
              <a:ext cx="804123" cy="3077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700bp</a:t>
              </a:r>
              <a:endParaRPr lang="zh-CN" alt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" name="文本框 68">
              <a:extLst>
                <a:ext uri="{FF2B5EF4-FFF2-40B4-BE49-F238E27FC236}">
                  <a16:creationId xmlns:a16="http://schemas.microsoft.com/office/drawing/2014/main" id="{542A997E-E205-43C4-A407-C52F08C1358B}"/>
                </a:ext>
              </a:extLst>
            </p:cNvPr>
            <p:cNvSpPr txBox="1"/>
            <p:nvPr/>
          </p:nvSpPr>
          <p:spPr>
            <a:xfrm>
              <a:off x="783719" y="3858326"/>
              <a:ext cx="804123" cy="3077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500bp</a:t>
              </a:r>
              <a:endParaRPr lang="zh-CN" alt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0" name="文本框 69">
              <a:extLst>
                <a:ext uri="{FF2B5EF4-FFF2-40B4-BE49-F238E27FC236}">
                  <a16:creationId xmlns:a16="http://schemas.microsoft.com/office/drawing/2014/main" id="{5F529CC6-01A5-4A5C-900A-E54554DAA93F}"/>
                </a:ext>
              </a:extLst>
            </p:cNvPr>
            <p:cNvSpPr txBox="1"/>
            <p:nvPr/>
          </p:nvSpPr>
          <p:spPr>
            <a:xfrm>
              <a:off x="783555" y="4109494"/>
              <a:ext cx="804123" cy="3077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300bp</a:t>
              </a:r>
              <a:endParaRPr lang="zh-CN" alt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71" name="图片 70" descr="图片包含 雨, 监控, 飞机, 大&#10;&#10;描述已自动生成">
              <a:extLst>
                <a:ext uri="{FF2B5EF4-FFF2-40B4-BE49-F238E27FC236}">
                  <a16:creationId xmlns:a16="http://schemas.microsoft.com/office/drawing/2014/main" id="{63A98BF6-37CB-4491-B774-63477F48A4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1709"/>
            <a:stretch/>
          </p:blipFill>
          <p:spPr>
            <a:xfrm>
              <a:off x="1346234" y="1775012"/>
              <a:ext cx="3458025" cy="2873234"/>
            </a:xfrm>
            <a:prstGeom prst="rect">
              <a:avLst/>
            </a:prstGeom>
          </p:spPr>
        </p:pic>
      </p:grpSp>
      <p:sp>
        <p:nvSpPr>
          <p:cNvPr id="83" name="文本框 82">
            <a:extLst>
              <a:ext uri="{FF2B5EF4-FFF2-40B4-BE49-F238E27FC236}">
                <a16:creationId xmlns:a16="http://schemas.microsoft.com/office/drawing/2014/main" id="{907381B8-4627-45DE-9A59-DA71818B382C}"/>
              </a:ext>
            </a:extLst>
          </p:cNvPr>
          <p:cNvSpPr txBox="1"/>
          <p:nvPr/>
        </p:nvSpPr>
        <p:spPr>
          <a:xfrm>
            <a:off x="297433" y="342774"/>
            <a:ext cx="34290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0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Supplementary Figure 1</a:t>
            </a:r>
            <a:endParaRPr lang="zh-CN" altLang="en-US" sz="1000" dirty="0"/>
          </a:p>
        </p:txBody>
      </p:sp>
      <p:sp>
        <p:nvSpPr>
          <p:cNvPr id="85" name="文本框 84">
            <a:extLst>
              <a:ext uri="{FF2B5EF4-FFF2-40B4-BE49-F238E27FC236}">
                <a16:creationId xmlns:a16="http://schemas.microsoft.com/office/drawing/2014/main" id="{16FB2092-F9EB-4DD3-8366-3F50E579C10F}"/>
              </a:ext>
            </a:extLst>
          </p:cNvPr>
          <p:cNvSpPr txBox="1"/>
          <p:nvPr/>
        </p:nvSpPr>
        <p:spPr>
          <a:xfrm>
            <a:off x="449598" y="4889999"/>
            <a:ext cx="559483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0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Supplementary Figure 1 </a:t>
            </a:r>
            <a:r>
              <a:rPr lang="en-US" altLang="zh-CN" sz="10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Image of the expression of IE DNA (700bp) in MCFs and MCMs infected by MCMV with MOI = 0.01 for 24 hours.</a:t>
            </a:r>
            <a:endParaRPr lang="zh-CN" altLang="en-US" sz="1000" dirty="0"/>
          </a:p>
        </p:txBody>
      </p:sp>
      <p:sp>
        <p:nvSpPr>
          <p:cNvPr id="86" name="文本框 85">
            <a:extLst>
              <a:ext uri="{FF2B5EF4-FFF2-40B4-BE49-F238E27FC236}">
                <a16:creationId xmlns:a16="http://schemas.microsoft.com/office/drawing/2014/main" id="{7AE195F1-D6FC-412A-98B7-A738AD1EAB69}"/>
              </a:ext>
            </a:extLst>
          </p:cNvPr>
          <p:cNvSpPr txBox="1"/>
          <p:nvPr/>
        </p:nvSpPr>
        <p:spPr>
          <a:xfrm>
            <a:off x="595072" y="8644294"/>
            <a:ext cx="5331147" cy="6131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2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Supplementary Figure 2 </a:t>
            </a:r>
            <a:r>
              <a:rPr lang="en-US" altLang="zh-CN" sz="12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Identification of transfection efficiency of ETAR overexpressed adenovirus vector (green).</a:t>
            </a:r>
            <a:endParaRPr lang="zh-CN" altLang="zh-CN" sz="105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" name="左中括号 1">
            <a:extLst>
              <a:ext uri="{FF2B5EF4-FFF2-40B4-BE49-F238E27FC236}">
                <a16:creationId xmlns:a16="http://schemas.microsoft.com/office/drawing/2014/main" id="{570AF650-5ADA-46ED-90F7-16C6F489701C}"/>
              </a:ext>
            </a:extLst>
          </p:cNvPr>
          <p:cNvSpPr/>
          <p:nvPr/>
        </p:nvSpPr>
        <p:spPr>
          <a:xfrm rot="5400000">
            <a:off x="3114239" y="1076341"/>
            <a:ext cx="45719" cy="1070890"/>
          </a:xfrm>
          <a:prstGeom prst="leftBracket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左中括号 49">
            <a:extLst>
              <a:ext uri="{FF2B5EF4-FFF2-40B4-BE49-F238E27FC236}">
                <a16:creationId xmlns:a16="http://schemas.microsoft.com/office/drawing/2014/main" id="{B5E0AF06-0AAD-4F15-A3E1-786E60F33DEB}"/>
              </a:ext>
            </a:extLst>
          </p:cNvPr>
          <p:cNvSpPr/>
          <p:nvPr/>
        </p:nvSpPr>
        <p:spPr>
          <a:xfrm rot="5400000">
            <a:off x="4237797" y="1418978"/>
            <a:ext cx="45719" cy="385620"/>
          </a:xfrm>
          <a:prstGeom prst="leftBracket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22471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组合 32">
            <a:extLst>
              <a:ext uri="{FF2B5EF4-FFF2-40B4-BE49-F238E27FC236}">
                <a16:creationId xmlns:a16="http://schemas.microsoft.com/office/drawing/2014/main" id="{403ED642-62E0-4621-A142-6BAA68F455FC}"/>
              </a:ext>
            </a:extLst>
          </p:cNvPr>
          <p:cNvGrpSpPr/>
          <p:nvPr/>
        </p:nvGrpSpPr>
        <p:grpSpPr>
          <a:xfrm>
            <a:off x="555871" y="843978"/>
            <a:ext cx="4865950" cy="4352254"/>
            <a:chOff x="927346" y="2307362"/>
            <a:chExt cx="4865950" cy="4352254"/>
          </a:xfrm>
        </p:grpSpPr>
        <p:pic>
          <p:nvPicPr>
            <p:cNvPr id="34" name="图片 33" descr="夜晚的星空&#10;&#10;中度可信度描述已自动生成">
              <a:extLst>
                <a:ext uri="{FF2B5EF4-FFF2-40B4-BE49-F238E27FC236}">
                  <a16:creationId xmlns:a16="http://schemas.microsoft.com/office/drawing/2014/main" id="{7DA7F2E5-25B9-4914-B4DE-1FBA7BF3AAE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33354" y="2789313"/>
              <a:ext cx="1999490" cy="1249681"/>
            </a:xfrm>
            <a:prstGeom prst="rect">
              <a:avLst/>
            </a:prstGeom>
          </p:spPr>
        </p:pic>
        <p:pic>
          <p:nvPicPr>
            <p:cNvPr id="35" name="图片 34" descr="图片包含 雨, 夜晚, 游戏机, 大&#10;&#10;描述已自动生成">
              <a:extLst>
                <a:ext uri="{FF2B5EF4-FFF2-40B4-BE49-F238E27FC236}">
                  <a16:creationId xmlns:a16="http://schemas.microsoft.com/office/drawing/2014/main" id="{35E730F1-0F7E-4567-8722-3FB1064C88B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93801" y="4099623"/>
              <a:ext cx="1999491" cy="1249682"/>
            </a:xfrm>
            <a:prstGeom prst="rect">
              <a:avLst/>
            </a:prstGeom>
          </p:spPr>
        </p:pic>
        <p:pic>
          <p:nvPicPr>
            <p:cNvPr id="36" name="图片 35" descr="夜晚亮着灯&#10;&#10;低可信度描述已自动生成">
              <a:extLst>
                <a:ext uri="{FF2B5EF4-FFF2-40B4-BE49-F238E27FC236}">
                  <a16:creationId xmlns:a16="http://schemas.microsoft.com/office/drawing/2014/main" id="{9802E715-D759-44D7-B20D-D44FF2CC0FA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31263" y="5409934"/>
              <a:ext cx="1999491" cy="1249682"/>
            </a:xfrm>
            <a:prstGeom prst="rect">
              <a:avLst/>
            </a:prstGeom>
          </p:spPr>
        </p:pic>
        <p:pic>
          <p:nvPicPr>
            <p:cNvPr id="37" name="图片 36" descr="图片包含 雨, 笔记本, 夜晚, 电脑&#10;&#10;描述已自动生成">
              <a:extLst>
                <a:ext uri="{FF2B5EF4-FFF2-40B4-BE49-F238E27FC236}">
                  <a16:creationId xmlns:a16="http://schemas.microsoft.com/office/drawing/2014/main" id="{FFC55216-8006-4EB8-84D8-0C3CE19E365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93806" y="5409934"/>
              <a:ext cx="1999490" cy="1249681"/>
            </a:xfrm>
            <a:prstGeom prst="rect">
              <a:avLst/>
            </a:prstGeom>
          </p:spPr>
        </p:pic>
        <p:pic>
          <p:nvPicPr>
            <p:cNvPr id="38" name="图片 37" descr="夜晚的景色&#10;&#10;中度可信度描述已自动生成">
              <a:extLst>
                <a:ext uri="{FF2B5EF4-FFF2-40B4-BE49-F238E27FC236}">
                  <a16:creationId xmlns:a16="http://schemas.microsoft.com/office/drawing/2014/main" id="{5C7AF5A2-39C2-4B9D-ACE5-2BFEB4F322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91712" y="2789313"/>
              <a:ext cx="1999491" cy="1249682"/>
            </a:xfrm>
            <a:prstGeom prst="rect">
              <a:avLst/>
            </a:prstGeom>
          </p:spPr>
        </p:pic>
        <p:pic>
          <p:nvPicPr>
            <p:cNvPr id="39" name="图片 38" descr="夜晚的月亮&#10;&#10;中度可信度描述已自动生成">
              <a:extLst>
                <a:ext uri="{FF2B5EF4-FFF2-40B4-BE49-F238E27FC236}">
                  <a16:creationId xmlns:a16="http://schemas.microsoft.com/office/drawing/2014/main" id="{12AD29E8-9A5C-4282-9934-42036DE5EBE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31264" y="4099624"/>
              <a:ext cx="1999490" cy="1249681"/>
            </a:xfrm>
            <a:prstGeom prst="rect">
              <a:avLst/>
            </a:prstGeom>
          </p:spPr>
        </p:pic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B76888BE-D78A-4BD9-B587-FD38D29FC79C}"/>
                </a:ext>
              </a:extLst>
            </p:cNvPr>
            <p:cNvSpPr txBox="1"/>
            <p:nvPr/>
          </p:nvSpPr>
          <p:spPr>
            <a:xfrm>
              <a:off x="1110226" y="3339970"/>
              <a:ext cx="45397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100</a:t>
              </a:r>
              <a:endParaRPr lang="zh-CN" alt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1AA9AC0E-3488-4D47-8924-98BAC60E2D42}"/>
                </a:ext>
              </a:extLst>
            </p:cNvPr>
            <p:cNvSpPr txBox="1"/>
            <p:nvPr/>
          </p:nvSpPr>
          <p:spPr>
            <a:xfrm>
              <a:off x="1018786" y="4582029"/>
              <a:ext cx="54373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5000</a:t>
              </a:r>
              <a:endParaRPr lang="zh-CN" alt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DE9A7184-C346-4637-B465-7A0BAAA8BE93}"/>
                </a:ext>
              </a:extLst>
            </p:cNvPr>
            <p:cNvSpPr txBox="1"/>
            <p:nvPr/>
          </p:nvSpPr>
          <p:spPr>
            <a:xfrm>
              <a:off x="927346" y="5785989"/>
              <a:ext cx="63350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10000</a:t>
              </a:r>
              <a:endParaRPr lang="zh-CN" alt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DB84A57A-D46D-469C-93FE-4FA26FFAF22B}"/>
                </a:ext>
              </a:extLst>
            </p:cNvPr>
            <p:cNvSpPr txBox="1"/>
            <p:nvPr/>
          </p:nvSpPr>
          <p:spPr>
            <a:xfrm>
              <a:off x="2504023" y="2307363"/>
              <a:ext cx="46358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12h</a:t>
              </a:r>
              <a:endParaRPr lang="zh-CN" alt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556A0A9D-F36D-44D6-A471-725E5B3A364B}"/>
                </a:ext>
              </a:extLst>
            </p:cNvPr>
            <p:cNvSpPr txBox="1"/>
            <p:nvPr/>
          </p:nvSpPr>
          <p:spPr>
            <a:xfrm>
              <a:off x="4566561" y="2307362"/>
              <a:ext cx="46358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24h</a:t>
              </a:r>
              <a:endParaRPr lang="zh-CN" alt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84" name="文本框 83">
            <a:extLst>
              <a:ext uri="{FF2B5EF4-FFF2-40B4-BE49-F238E27FC236}">
                <a16:creationId xmlns:a16="http://schemas.microsoft.com/office/drawing/2014/main" id="{4CBC269B-93E4-4124-AAE5-E007780DE933}"/>
              </a:ext>
            </a:extLst>
          </p:cNvPr>
          <p:cNvSpPr txBox="1"/>
          <p:nvPr/>
        </p:nvSpPr>
        <p:spPr>
          <a:xfrm>
            <a:off x="297433" y="383472"/>
            <a:ext cx="34290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0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Supplementary Figure 2</a:t>
            </a:r>
            <a:endParaRPr lang="zh-CN" altLang="en-US" sz="1000" dirty="0"/>
          </a:p>
        </p:txBody>
      </p:sp>
      <p:sp>
        <p:nvSpPr>
          <p:cNvPr id="86" name="文本框 85">
            <a:extLst>
              <a:ext uri="{FF2B5EF4-FFF2-40B4-BE49-F238E27FC236}">
                <a16:creationId xmlns:a16="http://schemas.microsoft.com/office/drawing/2014/main" id="{7AE195F1-D6FC-412A-98B7-A738AD1EAB69}"/>
              </a:ext>
            </a:extLst>
          </p:cNvPr>
          <p:cNvSpPr txBox="1"/>
          <p:nvPr/>
        </p:nvSpPr>
        <p:spPr>
          <a:xfrm>
            <a:off x="555871" y="5644734"/>
            <a:ext cx="5331147" cy="5263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0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Supplementary Figure 2 </a:t>
            </a:r>
            <a:r>
              <a:rPr lang="en-US" altLang="zh-CN" sz="10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Identification of transfection efficiency of ETAR overexpressed adenovirus vector (green).</a:t>
            </a:r>
            <a:endParaRPr lang="zh-CN" altLang="zh-CN" sz="10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710796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139</TotalTime>
  <Words>83</Words>
  <Application>Microsoft Office PowerPoint</Application>
  <PresentationFormat>自定义</PresentationFormat>
  <Paragraphs>24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Office 主题​​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vn9956</dc:creator>
  <cp:lastModifiedBy>永佳 王</cp:lastModifiedBy>
  <cp:revision>13</cp:revision>
  <dcterms:created xsi:type="dcterms:W3CDTF">2021-06-30T23:29:21Z</dcterms:created>
  <dcterms:modified xsi:type="dcterms:W3CDTF">2022-03-12T13:00:39Z</dcterms:modified>
</cp:coreProperties>
</file>