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18288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1896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62F58-292B-4918-A656-E2C90FE660C8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2E0A-7651-4C21-AAD3-B21084CFF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88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62F58-292B-4918-A656-E2C90FE660C8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2E0A-7651-4C21-AAD3-B21084CFF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19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62F58-292B-4918-A656-E2C90FE660C8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2E0A-7651-4C21-AAD3-B21084CFF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871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62F58-292B-4918-A656-E2C90FE660C8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2E0A-7651-4C21-AAD3-B21084CFF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6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62F58-292B-4918-A656-E2C90FE660C8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2E0A-7651-4C21-AAD3-B21084CFF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97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62F58-292B-4918-A656-E2C90FE660C8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2E0A-7651-4C21-AAD3-B21084CFF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46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62F58-292B-4918-A656-E2C90FE660C8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2E0A-7651-4C21-AAD3-B21084CFF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18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62F58-292B-4918-A656-E2C90FE660C8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2E0A-7651-4C21-AAD3-B21084CFF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796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62F58-292B-4918-A656-E2C90FE660C8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2E0A-7651-4C21-AAD3-B21084CFF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94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62F58-292B-4918-A656-E2C90FE660C8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2E0A-7651-4C21-AAD3-B21084CFF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8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62F58-292B-4918-A656-E2C90FE660C8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2E0A-7651-4C21-AAD3-B21084CFF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04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62F58-292B-4918-A656-E2C90FE660C8}" type="datetimeFigureOut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02E0A-7651-4C21-AAD3-B21084CFF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8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E10BE5-AF95-4C66-8739-89D76D6949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6" t="754" r="446" b="58"/>
          <a:stretch/>
        </p:blipFill>
        <p:spPr>
          <a:xfrm>
            <a:off x="3664013" y="682983"/>
            <a:ext cx="10959973" cy="10972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C6FDC87-4F1D-47B5-BADF-F660E61122D5}"/>
              </a:ext>
            </a:extLst>
          </p:cNvPr>
          <p:cNvSpPr/>
          <p:nvPr/>
        </p:nvSpPr>
        <p:spPr>
          <a:xfrm>
            <a:off x="3664013" y="11655783"/>
            <a:ext cx="109599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 File 5.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Nuclei segmentation on STORM images from prostate tissue dataset.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Segmentation of prostate tissue images using models which were pre-trained on the STORM colon tissue dataset.  The original STORM image of prostate tissue (A) was segmented using (B) Mask R-CNN, (C) ANCIS and (D)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StarDist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networks.  All three networks had multiple false negatives, however boarder placement appeared fairly accurate on the true positives.  Mask R-CNN performed the best on this tissue dataset.</a:t>
            </a:r>
            <a:endParaRPr lang="en-US" sz="16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46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5096B1AD2CCF4FAB0BA4D16B864C84" ma:contentTypeVersion="8" ma:contentTypeDescription="Create a new document." ma:contentTypeScope="" ma:versionID="3e6634e1a46f01af2a4bae30cea8a8d1">
  <xsd:schema xmlns:xsd="http://www.w3.org/2001/XMLSchema" xmlns:xs="http://www.w3.org/2001/XMLSchema" xmlns:p="http://schemas.microsoft.com/office/2006/metadata/properties" xmlns:ns3="4c68db64-2c3b-44bc-a459-26fe4a080329" targetNamespace="http://schemas.microsoft.com/office/2006/metadata/properties" ma:root="true" ma:fieldsID="54f823baa49fc3dd204a54c49a4451f3" ns3:_="">
    <xsd:import namespace="4c68db64-2c3b-44bc-a459-26fe4a08032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8db64-2c3b-44bc-a459-26fe4a0803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2558CED-8C16-4A89-AC4E-BC48BD7925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68db64-2c3b-44bc-a459-26fe4a0803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8FC8D6-0CF2-424C-AC6C-174A7217D6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FD734F-0407-4D47-89BB-425339896CA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90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Mela, Christopher A</dc:creator>
  <cp:lastModifiedBy>Mela, Christopher A</cp:lastModifiedBy>
  <cp:revision>1</cp:revision>
  <dcterms:created xsi:type="dcterms:W3CDTF">2021-01-03T16:11:25Z</dcterms:created>
  <dcterms:modified xsi:type="dcterms:W3CDTF">2021-01-03T16:13:35Z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0x0101009D5096B1AD2CCF4FAB0BA4D16B864C84</vt:lpwstr>
  </property>
</Properties>
</file>