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13716000" cy="1143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70605"/>
            <a:ext cx="11658600" cy="39793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6003397"/>
            <a:ext cx="10287000" cy="275960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6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3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849566"/>
            <a:ext cx="11830050" cy="4754562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7649107"/>
            <a:ext cx="11830050" cy="250031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4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042708"/>
            <a:ext cx="58293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042708"/>
            <a:ext cx="58293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04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08544"/>
            <a:ext cx="11830050" cy="2209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801938"/>
            <a:ext cx="5802510" cy="137318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4175125"/>
            <a:ext cx="5802510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801938"/>
            <a:ext cx="5831087" cy="137318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4175125"/>
            <a:ext cx="5831087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5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2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4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62000"/>
            <a:ext cx="4423767" cy="26670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645711"/>
            <a:ext cx="6943725" cy="812270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429000"/>
            <a:ext cx="4423767" cy="6352647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3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62000"/>
            <a:ext cx="4423767" cy="26670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645711"/>
            <a:ext cx="6943725" cy="812270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429000"/>
            <a:ext cx="4423767" cy="6352647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1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608542"/>
            <a:ext cx="2957513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608542"/>
            <a:ext cx="8701088" cy="96863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1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608544"/>
            <a:ext cx="11830050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042708"/>
            <a:ext cx="11830050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690AC-249F-46DC-A412-390B1E5441BE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0593919"/>
            <a:ext cx="46291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F4F6C-AAFF-486F-8629-3033A87F5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9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0FCA19-E76D-4538-929A-EF4D6E1C9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887681"/>
            <a:ext cx="10972800" cy="42798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A8562B-65EA-46F7-9812-6FEBA8FC309D}"/>
              </a:ext>
            </a:extLst>
          </p:cNvPr>
          <p:cNvSpPr/>
          <p:nvPr/>
        </p:nvSpPr>
        <p:spPr>
          <a:xfrm>
            <a:off x="1371600" y="7167551"/>
            <a:ext cx="1097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3.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accuracy versus number of images in the training set.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Training set size had a distinct effect on test accuracy when conducting training for each of the three networks on the colon tissue dataset (A) and the cell line A dataset (discrete nuclear texture) (B).  All networks demonstrate a general improvement in accuracy with number of images, with exceptions.  In the tissue set, the Mask R-CNN test accuracy fluctuated, although the largest training set still provided the best accuracy.  When training the cell line dataset, it was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StarDist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fluctuated, while Mask R-CNN performed best when trained on 60 images rather than the maximum number.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601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5096B1AD2CCF4FAB0BA4D16B864C84" ma:contentTypeVersion="8" ma:contentTypeDescription="Create a new document." ma:contentTypeScope="" ma:versionID="3e6634e1a46f01af2a4bae30cea8a8d1">
  <xsd:schema xmlns:xsd="http://www.w3.org/2001/XMLSchema" xmlns:xs="http://www.w3.org/2001/XMLSchema" xmlns:p="http://schemas.microsoft.com/office/2006/metadata/properties" xmlns:ns3="4c68db64-2c3b-44bc-a459-26fe4a080329" targetNamespace="http://schemas.microsoft.com/office/2006/metadata/properties" ma:root="true" ma:fieldsID="54f823baa49fc3dd204a54c49a4451f3" ns3:_="">
    <xsd:import namespace="4c68db64-2c3b-44bc-a459-26fe4a0803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8db64-2c3b-44bc-a459-26fe4a080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EF4BE1-9C0F-438C-8D0D-70C2D17DFE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68db64-2c3b-44bc-a459-26fe4a080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45EFDD-0827-49AF-B0C6-C2844341D5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F82831-59BE-490C-9949-D324648CE3B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Mela, Christopher A</dc:creator>
  <cp:lastModifiedBy>Mela, Christopher A</cp:lastModifiedBy>
  <cp:revision>1</cp:revision>
  <dcterms:created xsi:type="dcterms:W3CDTF">2021-01-03T16:02:32Z</dcterms:created>
  <dcterms:modified xsi:type="dcterms:W3CDTF">2021-01-03T16:04:25Z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0x0101009D5096B1AD2CCF4FAB0BA4D16B864C84</vt:lpwstr>
  </property>
</Properties>
</file>