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13716000" cy="1143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8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70605"/>
            <a:ext cx="11658600" cy="397933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6003397"/>
            <a:ext cx="10287000" cy="275960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59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48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849566"/>
            <a:ext cx="11830050" cy="4754562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7649107"/>
            <a:ext cx="11830050" cy="250031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3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042708"/>
            <a:ext cx="582930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042708"/>
            <a:ext cx="582930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7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08544"/>
            <a:ext cx="11830050" cy="2209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801938"/>
            <a:ext cx="5802510" cy="137318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4175125"/>
            <a:ext cx="5802510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801938"/>
            <a:ext cx="5831087" cy="137318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4175125"/>
            <a:ext cx="5831087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62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748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51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62000"/>
            <a:ext cx="4423767" cy="26670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645711"/>
            <a:ext cx="6943725" cy="812270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429000"/>
            <a:ext cx="4423767" cy="6352647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65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62000"/>
            <a:ext cx="4423767" cy="26670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645711"/>
            <a:ext cx="6943725" cy="812270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429000"/>
            <a:ext cx="4423767" cy="6352647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6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6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608542"/>
            <a:ext cx="2957513" cy="96863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608542"/>
            <a:ext cx="8701088" cy="96863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5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608544"/>
            <a:ext cx="11830050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042708"/>
            <a:ext cx="11830050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0593919"/>
            <a:ext cx="30861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EA88E-0F4A-4D75-BDDD-10FD3CDC7AA0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0593919"/>
            <a:ext cx="462915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0593919"/>
            <a:ext cx="30861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6B30E-4B45-4AA6-9854-0701BE65E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9454FA-ABC5-4583-B48C-F8E1CA441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958444"/>
              </p:ext>
            </p:extLst>
          </p:nvPr>
        </p:nvGraphicFramePr>
        <p:xfrm>
          <a:off x="2286000" y="2003425"/>
          <a:ext cx="9601200" cy="8185404"/>
        </p:xfrm>
        <a:graphic>
          <a:graphicData uri="http://schemas.openxmlformats.org/drawingml/2006/table">
            <a:tbl>
              <a:tblPr firstRow="1" firstCol="1" bandRow="1"/>
              <a:tblGrid>
                <a:gridCol w="1920240">
                  <a:extLst>
                    <a:ext uri="{9D8B030D-6E8A-4147-A177-3AD203B41FA5}">
                      <a16:colId xmlns:a16="http://schemas.microsoft.com/office/drawing/2014/main" val="1780742107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56643635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61839216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186172622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201473025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Cell/Tissue Type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302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20775" algn="l"/>
                        </a:tabLs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Labeled Target in the Nuclei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Biological/Pathological State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Fluorophore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Dataset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22555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3T3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DNA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Original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CF568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76411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3T3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RNAPII-Ser5P (active form of RNA polymerase II)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Original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81867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3T3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DNA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siRNA Suv39h1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CF568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1018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3T3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RNAPII-Ser5P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siRNA Suv39h1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64149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MCF10A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H3K27me3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Original and treated with SAHA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15641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MCFCA1a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H3K27me3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Cancerous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428098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MCFCA1h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H3K27me3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Treated with SAHA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06259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HK2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H3K4me3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Original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265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HK2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H3K4me3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Treated with TGF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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B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20115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PC-3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H3K9me3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Original, and treated with different drugs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Cell Set B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02627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Mouse prostate tissue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H3K9me3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Normal, low-grade and high-grade PIN and carcinoma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Prostate Tissue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38448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Human colon tissue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H3K9me3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Normal, adenoma, high-grade dysplasia and carcinoma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Colon Tissue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99757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Human colon tissue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H3K27me3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Normal, adenoma, high-grade dysplasia and carcinoma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Alexa 647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Colon Tissue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8305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AB19B3A9-A687-493C-988E-4F3552700921}"/>
              </a:ext>
            </a:extLst>
          </p:cNvPr>
          <p:cNvSpPr/>
          <p:nvPr/>
        </p:nvSpPr>
        <p:spPr>
          <a:xfrm>
            <a:off x="2286000" y="1418650"/>
            <a:ext cx="960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 9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 types included in our STORM datasets, along with their respective labeled targets, biological states, fluorophores and datasets.</a:t>
            </a:r>
            <a:endParaRPr lang="en-US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302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5096B1AD2CCF4FAB0BA4D16B864C84" ma:contentTypeVersion="8" ma:contentTypeDescription="Create a new document." ma:contentTypeScope="" ma:versionID="3e6634e1a46f01af2a4bae30cea8a8d1">
  <xsd:schema xmlns:xsd="http://www.w3.org/2001/XMLSchema" xmlns:xs="http://www.w3.org/2001/XMLSchema" xmlns:p="http://schemas.microsoft.com/office/2006/metadata/properties" xmlns:ns3="4c68db64-2c3b-44bc-a459-26fe4a080329" targetNamespace="http://schemas.microsoft.com/office/2006/metadata/properties" ma:root="true" ma:fieldsID="54f823baa49fc3dd204a54c49a4451f3" ns3:_="">
    <xsd:import namespace="4c68db64-2c3b-44bc-a459-26fe4a0803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8db64-2c3b-44bc-a459-26fe4a0803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F24DA7-94AC-457F-9372-7A03505845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68db64-2c3b-44bc-a459-26fe4a080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18EF2C-6708-4420-A6F8-EDDEBE0338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78535C-2F53-487F-98F9-E3CFB6A4433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192</Words>
  <Application>Microsoft Office PowerPoint</Application>
  <PresentationFormat>Custom</PresentationFormat>
  <Paragraphs>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Mela, Christopher A</dc:creator>
  <cp:lastModifiedBy>Mela, Christopher A</cp:lastModifiedBy>
  <cp:revision>1</cp:revision>
  <dcterms:created xsi:type="dcterms:W3CDTF">2021-01-03T16:28:06Z</dcterms:created>
  <dcterms:modified xsi:type="dcterms:W3CDTF">2021-01-03T16:30:53Z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0x0101009D5096B1AD2CCF4FAB0BA4D16B864C84</vt:lpwstr>
  </property>
</Properties>
</file>