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</p:sldIdLst>
  <p:sldSz cx="18288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0" d="100"/>
          <a:sy n="60" d="100"/>
        </p:scale>
        <p:origin x="1356" y="-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244726"/>
            <a:ext cx="155448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7204076"/>
            <a:ext cx="13716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B13E-5686-48D0-B7C1-8EDB9C7C18ED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843A-5A0A-484E-B82F-75A87CF48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670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B13E-5686-48D0-B7C1-8EDB9C7C18ED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843A-5A0A-484E-B82F-75A87CF48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84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6" y="3419479"/>
            <a:ext cx="157734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6" y="9178929"/>
            <a:ext cx="157734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/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B13E-5686-48D0-B7C1-8EDB9C7C18ED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843A-5A0A-484E-B82F-75A87CF48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373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3651250"/>
            <a:ext cx="7772400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3651250"/>
            <a:ext cx="7772400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B13E-5686-48D0-B7C1-8EDB9C7C18ED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843A-5A0A-484E-B82F-75A87CF48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32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730253"/>
            <a:ext cx="15773400" cy="2651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4" y="3362326"/>
            <a:ext cx="7736680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4" y="5010150"/>
            <a:ext cx="7736680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1" y="3362326"/>
            <a:ext cx="7774782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1" y="5010150"/>
            <a:ext cx="7774782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B13E-5686-48D0-B7C1-8EDB9C7C18ED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843A-5A0A-484E-B82F-75A87CF48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367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B13E-5686-48D0-B7C1-8EDB9C7C18ED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843A-5A0A-484E-B82F-75A87CF48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607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B13E-5686-48D0-B7C1-8EDB9C7C18ED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843A-5A0A-484E-B82F-75A87CF48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641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974853"/>
            <a:ext cx="92583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B13E-5686-48D0-B7C1-8EDB9C7C18ED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843A-5A0A-484E-B82F-75A87CF48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305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974853"/>
            <a:ext cx="9258300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B13E-5686-48D0-B7C1-8EDB9C7C18ED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843A-5A0A-484E-B82F-75A87CF48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973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B13E-5686-48D0-B7C1-8EDB9C7C18ED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843A-5A0A-484E-B82F-75A87CF48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69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1" y="730250"/>
            <a:ext cx="3943350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1" y="730250"/>
            <a:ext cx="11601450" cy="116236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B13E-5686-48D0-B7C1-8EDB9C7C18ED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843A-5A0A-484E-B82F-75A87CF48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174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730253"/>
            <a:ext cx="157734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3651250"/>
            <a:ext cx="157734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5B13E-5686-48D0-B7C1-8EDB9C7C18ED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12712703"/>
            <a:ext cx="61722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A843A-5A0A-484E-B82F-75A87CF48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713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4300CE2-36E0-430D-9148-604229DEE3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44" t="762" r="75" b="54"/>
          <a:stretch/>
        </p:blipFill>
        <p:spPr>
          <a:xfrm>
            <a:off x="3659073" y="745748"/>
            <a:ext cx="10969854" cy="10972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9AD462C-8551-44B5-B06C-8A18E51E9C06}"/>
              </a:ext>
            </a:extLst>
          </p:cNvPr>
          <p:cNvSpPr/>
          <p:nvPr/>
        </p:nvSpPr>
        <p:spPr>
          <a:xfrm>
            <a:off x="3659073" y="11718548"/>
            <a:ext cx="1096985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Additional File 4.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Example Mask R-CNN segmented STORM images of colon tissue at normal and various pathological states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States include (A) normal healthy tissue, (B) a low-grade dysplasia, (C) a high-grade dysplasia, and (D) an invasive adenocarcinoma.  Results for the normal state were the most accurate, followed by low-grade, high-grade and invasive cancer.  This demonstrates a decrease in test accuracy with decreasing nuclear cohesion. Segmentation was conducted using Mask R-CNN trained on the STORM colon tissue dataset.</a:t>
            </a:r>
            <a:endParaRPr lang="en-US" sz="16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5693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5096B1AD2CCF4FAB0BA4D16B864C84" ma:contentTypeVersion="8" ma:contentTypeDescription="Create a new document." ma:contentTypeScope="" ma:versionID="3e6634e1a46f01af2a4bae30cea8a8d1">
  <xsd:schema xmlns:xsd="http://www.w3.org/2001/XMLSchema" xmlns:xs="http://www.w3.org/2001/XMLSchema" xmlns:p="http://schemas.microsoft.com/office/2006/metadata/properties" xmlns:ns3="4c68db64-2c3b-44bc-a459-26fe4a080329" targetNamespace="http://schemas.microsoft.com/office/2006/metadata/properties" ma:root="true" ma:fieldsID="54f823baa49fc3dd204a54c49a4451f3" ns3:_="">
    <xsd:import namespace="4c68db64-2c3b-44bc-a459-26fe4a08032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8db64-2c3b-44bc-a459-26fe4a0803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104EB62-46CA-43D3-9F95-8AA6D71851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c68db64-2c3b-44bc-a459-26fe4a0803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26E3167-38C8-4D96-9CCF-F1687E9C95D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3A0E469-7A69-4A00-9C74-F7F905FB8C9B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96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Mela, Christopher A</dc:creator>
  <cp:lastModifiedBy>Mela, Christopher A</cp:lastModifiedBy>
  <cp:revision>1</cp:revision>
  <dcterms:created xsi:type="dcterms:W3CDTF">2021-01-03T16:07:37Z</dcterms:created>
  <dcterms:modified xsi:type="dcterms:W3CDTF">2021-01-03T16:10:06Z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0x0101009D5096B1AD2CCF4FAB0BA4D16B864C84</vt:lpwstr>
  </property>
</Properties>
</file>