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13716000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a, Christopher A" userId="3744e99d-2923-4ad2-9f75-6fa40f6eef64" providerId="ADAL" clId="{2B004CB1-A911-4E1D-BF44-DB14B5302BF8}"/>
    <pc:docChg chg="modSld">
      <pc:chgData name="Mela, Christopher A" userId="3744e99d-2923-4ad2-9f75-6fa40f6eef64" providerId="ADAL" clId="{2B004CB1-A911-4E1D-BF44-DB14B5302BF8}" dt="2021-01-03T16:04:46.406" v="1" actId="14100"/>
      <pc:docMkLst>
        <pc:docMk/>
      </pc:docMkLst>
      <pc:sldChg chg="modSp">
        <pc:chgData name="Mela, Christopher A" userId="3744e99d-2923-4ad2-9f75-6fa40f6eef64" providerId="ADAL" clId="{2B004CB1-A911-4E1D-BF44-DB14B5302BF8}" dt="2021-01-03T16:04:46.406" v="1" actId="14100"/>
        <pc:sldMkLst>
          <pc:docMk/>
          <pc:sldMk cId="1723425695" sldId="257"/>
        </pc:sldMkLst>
        <pc:spChg chg="mod">
          <ac:chgData name="Mela, Christopher A" userId="3744e99d-2923-4ad2-9f75-6fa40f6eef64" providerId="ADAL" clId="{2B004CB1-A911-4E1D-BF44-DB14B5302BF8}" dt="2021-01-03T16:04:46.406" v="1" actId="14100"/>
          <ac:spMkLst>
            <pc:docMk/>
            <pc:sldMk cId="1723425695" sldId="257"/>
            <ac:spMk id="4" creationId="{754EB804-DF46-4B20-BE8D-43225776D2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70605"/>
            <a:ext cx="11658600" cy="39793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6003397"/>
            <a:ext cx="10287000" cy="275960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2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5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849566"/>
            <a:ext cx="11830050" cy="4754562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7649107"/>
            <a:ext cx="11830050" cy="250031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1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6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08544"/>
            <a:ext cx="11830050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801938"/>
            <a:ext cx="5802510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4175125"/>
            <a:ext cx="5802510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801938"/>
            <a:ext cx="5831087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4175125"/>
            <a:ext cx="5831087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6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6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645711"/>
            <a:ext cx="6943725" cy="812270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645711"/>
            <a:ext cx="6943725" cy="812270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4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1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608542"/>
            <a:ext cx="2957513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608542"/>
            <a:ext cx="8701088" cy="96863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3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608544"/>
            <a:ext cx="1183005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042708"/>
            <a:ext cx="1183005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547B4-EBCE-490A-A6B9-FA84DF334FBF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0593919"/>
            <a:ext cx="46291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AD15B-6F47-41D1-A2B8-C4B5A84F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4EB804-DF46-4B20-BE8D-43225776D2FD}"/>
              </a:ext>
            </a:extLst>
          </p:cNvPr>
          <p:cNvSpPr/>
          <p:nvPr/>
        </p:nvSpPr>
        <p:spPr>
          <a:xfrm>
            <a:off x="1371600" y="6893862"/>
            <a:ext cx="10972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2.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steps per epoch and RPN versus test accuracy.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(A) Training steps per epoch versus test accuracy for Mask R-CNN and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StarDist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trained on the STORM images of human colon tissue dataset.  Results for the cell line datasets proceeded similarly, only at higher F1-Scores.  After early fluctuation, the accuracy continued to grow with steps for Mask R-CNN up to 500 steps. 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StarDist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 accuracy, however, slowly rose to a peak at 300 epochs before falling off.  ANCIS did not provide a step-per-epoch variable, but provided separate training programs for its region proposal network (RPN) and segmentation algorithm.  RPN epochs versus test accuracy plot (B) for ANCIS rose quickly between 0 and 50 epochs, then more slowly until reaching a peak at 600 epochs.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8C1D0-DBD3-4E2C-B0B1-F464DA010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640840"/>
            <a:ext cx="10972800" cy="425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25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EDC9AE-27F0-495F-B0E5-C334BB14AA9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15F3B59-C6A3-4FD6-BE99-A338660EDE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794880-AA6A-41B0-869A-0601AF7BC4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146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2021-01-03T15:53:49Z</dcterms:created>
  <dcterms:modified xsi:type="dcterms:W3CDTF">2021-01-03T16:04:48Z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