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4" autoAdjust="0"/>
    <p:restoredTop sz="94660"/>
  </p:normalViewPr>
  <p:slideViewPr>
    <p:cSldViewPr>
      <p:cViewPr varScale="1">
        <p:scale>
          <a:sx n="75" d="100"/>
          <a:sy n="75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2193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0796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679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8103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861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463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509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5702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276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1742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593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AF237-A74A-4EA1-89C1-9E4C929EBE02}" type="datetimeFigureOut">
              <a:rPr lang="pl-PL" smtClean="0"/>
              <a:t>2020-12-21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AD295-D66A-4B1B-B7FE-27F3F9F1F1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024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Artykuły eksperymentalne\Art GA in anther development; 16.11.20\BMC Plant Biology, wysł 26.11.20\Po poprawkach od edytora 20.12.20\Fig. S11A.t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54903"/>
            <a:ext cx="4180532" cy="312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801726" y="37197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Fig. S11A</a:t>
            </a:r>
            <a:endParaRPr lang="pl-PL"/>
          </a:p>
        </p:txBody>
      </p:sp>
      <p:pic>
        <p:nvPicPr>
          <p:cNvPr id="6" name="Picture 2" descr="F:\Artykuły eksperymentalne\Art GA in anther development; 16.11.20\BMC Plant Biology, wysł 26.11.20\Po poprawkach od edytora 20.12.20\Fig. S11D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/>
          <a:stretch/>
        </p:blipFill>
        <p:spPr bwMode="auto">
          <a:xfrm>
            <a:off x="5303540" y="1551251"/>
            <a:ext cx="2810520" cy="226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6228184" y="37197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Fig. S11D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725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Artykuły eksperymentalne\Art GA in anther development; 16.11.20\BMC Plant Biology, wysł 26.11.20\Po poprawkach od edytora 20.12.20\Fig. S12B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58" t="5457" r="14458"/>
          <a:stretch/>
        </p:blipFill>
        <p:spPr bwMode="auto">
          <a:xfrm>
            <a:off x="5422900" y="188640"/>
            <a:ext cx="2552700" cy="245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6156176" y="255949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Fig. S12B</a:t>
            </a:r>
            <a:endParaRPr lang="pl-PL"/>
          </a:p>
        </p:txBody>
      </p:sp>
      <p:pic>
        <p:nvPicPr>
          <p:cNvPr id="2052" name="Picture 4" descr="F:\Artykuły eksperymentalne\Art GA in anther development; 16.11.20\BMC Plant Biology, wysł 26.11.20\Po poprawkach od edytora 20.12.20\Fig. S12A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752"/>
          <a:stretch/>
        </p:blipFill>
        <p:spPr bwMode="auto">
          <a:xfrm>
            <a:off x="203671" y="427360"/>
            <a:ext cx="3940713" cy="215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1561959" y="25602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Fig. S12A</a:t>
            </a:r>
            <a:endParaRPr lang="pl-PL"/>
          </a:p>
        </p:txBody>
      </p:sp>
      <p:pic>
        <p:nvPicPr>
          <p:cNvPr id="2053" name="Picture 5" descr="F:\Artykuły eksperymentalne\Art GA in anther development; 16.11.20\BMC Plant Biology, wysł 26.11.20\Po poprawkach od edytora 20.12.20\Fig. S12C.tif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28999"/>
            <a:ext cx="3172784" cy="236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ole tekstowe 9"/>
          <p:cNvSpPr txBox="1"/>
          <p:nvPr/>
        </p:nvSpPr>
        <p:spPr>
          <a:xfrm>
            <a:off x="1530631" y="58060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Fig. S12C</a:t>
            </a:r>
            <a:endParaRPr lang="pl-PL"/>
          </a:p>
        </p:txBody>
      </p:sp>
      <p:pic>
        <p:nvPicPr>
          <p:cNvPr id="2054" name="Picture 6" descr="F:\Artykuły eksperymentalne\Art GA in anther development; 16.11.20\BMC Plant Biology, wysł 26.11.20\Po poprawkach od edytora 20.12.20\Fig. S12D.tif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48" t="29531" r="4464" b="5276"/>
          <a:stretch/>
        </p:blipFill>
        <p:spPr bwMode="auto">
          <a:xfrm>
            <a:off x="4502348" y="3428998"/>
            <a:ext cx="4102100" cy="236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/>
          <p:cNvSpPr txBox="1"/>
          <p:nvPr/>
        </p:nvSpPr>
        <p:spPr>
          <a:xfrm>
            <a:off x="6087182" y="581515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mtClean="0"/>
              <a:t>Fig. S12D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72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18</Words>
  <Application>Microsoft Office PowerPoint</Application>
  <PresentationFormat>Pokaz na ekranie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3" baseType="lpstr">
      <vt:lpstr>Motyw pakietu Office</vt:lpstr>
      <vt:lpstr>Prezentacja programu PowerPoint</vt:lpstr>
      <vt:lpstr>Prezentacja programu PowerPoint</vt:lpstr>
    </vt:vector>
  </TitlesOfParts>
  <Company>Uniwersytet Mikolaja Kopernika w Toruniu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Marciniak Katarzyna</dc:creator>
  <cp:lastModifiedBy>Kasia</cp:lastModifiedBy>
  <cp:revision>84</cp:revision>
  <dcterms:created xsi:type="dcterms:W3CDTF">2020-12-02T14:31:42Z</dcterms:created>
  <dcterms:modified xsi:type="dcterms:W3CDTF">2020-12-21T10:15:34Z</dcterms:modified>
</cp:coreProperties>
</file>