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162490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93519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908178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471657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3404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103260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479357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25214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802777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45240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23299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63E72-E179-4B0F-B4C3-DD60239B768E}" type="datetimeFigureOut">
              <a:rPr lang="ar-EG" smtClean="0"/>
              <a:pPr/>
              <a:t>29/04/1442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FEAA1-CF9C-4141-B279-162F8F7D447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46154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30914" y="2522568"/>
            <a:ext cx="333911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/>
              <a:t>Routine </a:t>
            </a:r>
            <a:r>
              <a:rPr lang="en-US" b="1" dirty="0"/>
              <a:t>examination of small intestine was carried out to check for the presence of </a:t>
            </a:r>
            <a:r>
              <a:rPr lang="en-US" b="1" dirty="0" err="1"/>
              <a:t>cestodes</a:t>
            </a:r>
            <a:endParaRPr lang="ar-EG" sz="1200" b="1" dirty="0">
              <a:cs typeface="+mj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771616" y="4283645"/>
            <a:ext cx="262661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en-US" b="1" i="1" dirty="0"/>
              <a:t>Spirulina platensis</a:t>
            </a:r>
            <a:r>
              <a:rPr lang="en-US" b="1" dirty="0"/>
              <a:t> as a biological control</a:t>
            </a:r>
            <a:r>
              <a:rPr lang="en-US" b="1" i="1" dirty="0"/>
              <a:t> in vitro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343212" y="1063936"/>
            <a:ext cx="273606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/>
              <a:t>Prevalence, incidence </a:t>
            </a:r>
            <a:r>
              <a:rPr lang="en-US" b="1" dirty="0" smtClean="0"/>
              <a:t>of </a:t>
            </a:r>
            <a:r>
              <a:rPr lang="en-US" b="1" dirty="0"/>
              <a:t>tape worms </a:t>
            </a:r>
            <a:endParaRPr lang="ar-EG" sz="1200" b="1" dirty="0"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90062" y="4955130"/>
            <a:ext cx="4341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/>
            <a:r>
              <a:rPr lang="en-US" b="1" dirty="0" smtClean="0"/>
              <a:t>molecular </a:t>
            </a:r>
            <a:r>
              <a:rPr lang="en-US" b="1" dirty="0"/>
              <a:t>characterization of tape worms </a:t>
            </a:r>
            <a:endParaRPr lang="en-US" sz="1200" b="1" dirty="0" smtClean="0"/>
          </a:p>
        </p:txBody>
      </p:sp>
      <p:pic>
        <p:nvPicPr>
          <p:cNvPr id="1026" name="Picture 2" descr="https://upload.wikimedia.org/wikipedia/commons/thumb/b/b2/Spirulina_tablets.jpg/1024px-Spirulina_tablet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314" y="2237275"/>
            <a:ext cx="3275216" cy="181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90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33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Esmat Hamzawy</dc:creator>
  <cp:lastModifiedBy>WinDows</cp:lastModifiedBy>
  <cp:revision>30</cp:revision>
  <dcterms:created xsi:type="dcterms:W3CDTF">2019-02-17T06:33:55Z</dcterms:created>
  <dcterms:modified xsi:type="dcterms:W3CDTF">2020-12-14T16:22:16Z</dcterms:modified>
</cp:coreProperties>
</file>