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12"/>
  </p:notesMasterIdLst>
  <p:sldIdLst>
    <p:sldId id="277" r:id="rId2"/>
    <p:sldId id="281" r:id="rId3"/>
    <p:sldId id="258" r:id="rId4"/>
    <p:sldId id="272" r:id="rId5"/>
    <p:sldId id="261" r:id="rId6"/>
    <p:sldId id="262" r:id="rId7"/>
    <p:sldId id="280" r:id="rId8"/>
    <p:sldId id="271" r:id="rId9"/>
    <p:sldId id="270" r:id="rId10"/>
    <p:sldId id="279" r:id="rId11"/>
  </p:sldIdLst>
  <p:sldSz cx="6858000" cy="9906000" type="A4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FAF6008-5328-44F1-A891-61A270C08886}">
          <p14:sldIdLst>
            <p14:sldId id="277"/>
            <p14:sldId id="281"/>
            <p14:sldId id="258"/>
            <p14:sldId id="272"/>
            <p14:sldId id="261"/>
            <p14:sldId id="262"/>
            <p14:sldId id="280"/>
            <p14:sldId id="271"/>
            <p14:sldId id="270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554AB4-9E41-50D1-DFCD-552C886070D4}" name="Monique Mendes" initials="MM" userId="HWXBaz9CMpz0hIwbllSLYJSxh2xqso4OeGQL/7xqgE4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CC0000"/>
    <a:srgbClr val="AA7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4219B4-E003-4E51-B05B-2281F2B17703}" v="1" dt="2021-11-18T00:22:32.043"/>
    <p1510:client id="{B067662F-DDE6-4C16-8C9E-6C8FD9FDD2CE}" v="2" dt="2021-12-06T22:01:44.216"/>
    <p1510:client id="{F58DCBA4-C6DA-460E-B1F1-806A9E188E4D}" v="8" dt="2021-12-07T01:28:42.0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64" autoAdjust="0"/>
    <p:restoredTop sz="94362" autoAdjust="0"/>
  </p:normalViewPr>
  <p:slideViewPr>
    <p:cSldViewPr snapToGrid="0">
      <p:cViewPr varScale="1">
        <p:scale>
          <a:sx n="78" d="100"/>
          <a:sy n="78" d="100"/>
        </p:scale>
        <p:origin x="34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que Mendes" userId="HWXBaz9CMpz0hIwbllSLYJSxh2xqso4OeGQL/7xqgE4=" providerId="None" clId="Web-{6765BABC-74C5-4D61-9B0B-CB74BCEB07ED}"/>
    <pc:docChg chg="mod addSld delSld modSld sldOrd modSection">
      <pc:chgData name="Monique Mendes" userId="HWXBaz9CMpz0hIwbllSLYJSxh2xqso4OeGQL/7xqgE4=" providerId="None" clId="Web-{6765BABC-74C5-4D61-9B0B-CB74BCEB07ED}" dt="2021-11-12T21:34:16.908" v="109"/>
      <pc:docMkLst>
        <pc:docMk/>
      </pc:docMkLst>
      <pc:sldChg chg="addSp delSp modSp">
        <pc:chgData name="Monique Mendes" userId="HWXBaz9CMpz0hIwbllSLYJSxh2xqso4OeGQL/7xqgE4=" providerId="None" clId="Web-{6765BABC-74C5-4D61-9B0B-CB74BCEB07ED}" dt="2021-11-12T21:30:22.083" v="23"/>
        <pc:sldMkLst>
          <pc:docMk/>
          <pc:sldMk cId="45151105" sldId="257"/>
        </pc:sldMkLst>
        <pc:spChg chg="del">
          <ac:chgData name="Monique Mendes" userId="HWXBaz9CMpz0hIwbllSLYJSxh2xqso4OeGQL/7xqgE4=" providerId="None" clId="Web-{6765BABC-74C5-4D61-9B0B-CB74BCEB07ED}" dt="2021-11-12T21:30:22.083" v="23"/>
          <ac:spMkLst>
            <pc:docMk/>
            <pc:sldMk cId="45151105" sldId="257"/>
            <ac:spMk id="2" creationId="{C19EE2EE-F799-4865-8CD6-F6CA5C27105B}"/>
          </ac:spMkLst>
        </pc:spChg>
        <pc:spChg chg="mod">
          <ac:chgData name="Monique Mendes" userId="HWXBaz9CMpz0hIwbllSLYJSxh2xqso4OeGQL/7xqgE4=" providerId="None" clId="Web-{6765BABC-74C5-4D61-9B0B-CB74BCEB07ED}" dt="2021-11-12T21:23:27.526" v="14" actId="1076"/>
          <ac:spMkLst>
            <pc:docMk/>
            <pc:sldMk cId="45151105" sldId="257"/>
            <ac:spMk id="4" creationId="{EE6AE76F-58B5-AB49-960E-BFD1CB1CE411}"/>
          </ac:spMkLst>
        </pc:spChg>
        <pc:spChg chg="mod">
          <ac:chgData name="Monique Mendes" userId="HWXBaz9CMpz0hIwbllSLYJSxh2xqso4OeGQL/7xqgE4=" providerId="None" clId="Web-{6765BABC-74C5-4D61-9B0B-CB74BCEB07ED}" dt="2021-11-12T21:23:30.917" v="15" actId="1076"/>
          <ac:spMkLst>
            <pc:docMk/>
            <pc:sldMk cId="45151105" sldId="257"/>
            <ac:spMk id="68" creationId="{00000000-0000-0000-0000-000000000000}"/>
          </ac:spMkLst>
        </pc:spChg>
        <pc:picChg chg="add mod">
          <ac:chgData name="Monique Mendes" userId="HWXBaz9CMpz0hIwbllSLYJSxh2xqso4OeGQL/7xqgE4=" providerId="None" clId="Web-{6765BABC-74C5-4D61-9B0B-CB74BCEB07ED}" dt="2021-11-12T21:23:39.182" v="17" actId="1076"/>
          <ac:picMkLst>
            <pc:docMk/>
            <pc:sldMk cId="45151105" sldId="257"/>
            <ac:picMk id="3" creationId="{2DE330FF-8BA5-4021-8726-ED46ADCE8864}"/>
          </ac:picMkLst>
        </pc:picChg>
        <pc:picChg chg="del">
          <ac:chgData name="Monique Mendes" userId="HWXBaz9CMpz0hIwbllSLYJSxh2xqso4OeGQL/7xqgE4=" providerId="None" clId="Web-{6765BABC-74C5-4D61-9B0B-CB74BCEB07ED}" dt="2021-11-12T21:23:07.307" v="7"/>
          <ac:picMkLst>
            <pc:docMk/>
            <pc:sldMk cId="45151105" sldId="257"/>
            <ac:picMk id="13" creationId="{37F7D337-2EE1-4697-A8F3-6FFE7DB9EF77}"/>
          </ac:picMkLst>
        </pc:picChg>
      </pc:sldChg>
      <pc:sldChg chg="addCm">
        <pc:chgData name="Monique Mendes" userId="HWXBaz9CMpz0hIwbllSLYJSxh2xqso4OeGQL/7xqgE4=" providerId="None" clId="Web-{6765BABC-74C5-4D61-9B0B-CB74BCEB07ED}" dt="2021-11-12T21:24:20.416" v="19"/>
        <pc:sldMkLst>
          <pc:docMk/>
          <pc:sldMk cId="3414027609" sldId="260"/>
        </pc:sldMkLst>
      </pc:sldChg>
      <pc:sldChg chg="delSp del mod modShow">
        <pc:chgData name="Monique Mendes" userId="HWXBaz9CMpz0hIwbllSLYJSxh2xqso4OeGQL/7xqgE4=" providerId="None" clId="Web-{6765BABC-74C5-4D61-9B0B-CB74BCEB07ED}" dt="2021-11-12T21:34:12.486" v="108"/>
        <pc:sldMkLst>
          <pc:docMk/>
          <pc:sldMk cId="4254157545" sldId="268"/>
        </pc:sldMkLst>
        <pc:picChg chg="del">
          <ac:chgData name="Monique Mendes" userId="HWXBaz9CMpz0hIwbllSLYJSxh2xqso4OeGQL/7xqgE4=" providerId="None" clId="Web-{6765BABC-74C5-4D61-9B0B-CB74BCEB07ED}" dt="2021-11-12T21:33:49.034" v="102"/>
          <ac:picMkLst>
            <pc:docMk/>
            <pc:sldMk cId="4254157545" sldId="268"/>
            <ac:picMk id="4" creationId="{76DE94E6-D1E8-4C87-A998-03F48DE4BF19}"/>
          </ac:picMkLst>
        </pc:picChg>
      </pc:sldChg>
      <pc:sldChg chg="addSp delSp modSp ord">
        <pc:chgData name="Monique Mendes" userId="HWXBaz9CMpz0hIwbllSLYJSxh2xqso4OeGQL/7xqgE4=" providerId="None" clId="Web-{6765BABC-74C5-4D61-9B0B-CB74BCEB07ED}" dt="2021-11-12T21:34:16.908" v="109"/>
        <pc:sldMkLst>
          <pc:docMk/>
          <pc:sldMk cId="1691842235" sldId="269"/>
        </pc:sldMkLst>
        <pc:picChg chg="add mod">
          <ac:chgData name="Monique Mendes" userId="HWXBaz9CMpz0hIwbllSLYJSxh2xqso4OeGQL/7xqgE4=" providerId="None" clId="Web-{6765BABC-74C5-4D61-9B0B-CB74BCEB07ED}" dt="2021-11-12T21:23:03.151" v="6" actId="1076"/>
          <ac:picMkLst>
            <pc:docMk/>
            <pc:sldMk cId="1691842235" sldId="269"/>
            <ac:picMk id="2" creationId="{6BED660F-5848-4F9D-A952-1975AB8096DB}"/>
          </ac:picMkLst>
        </pc:picChg>
        <pc:picChg chg="del">
          <ac:chgData name="Monique Mendes" userId="HWXBaz9CMpz0hIwbllSLYJSxh2xqso4OeGQL/7xqgE4=" providerId="None" clId="Web-{6765BABC-74C5-4D61-9B0B-CB74BCEB07ED}" dt="2021-11-12T21:22:44.277" v="0"/>
          <ac:picMkLst>
            <pc:docMk/>
            <pc:sldMk cId="1691842235" sldId="269"/>
            <ac:picMk id="6" creationId="{A9C915B1-0131-496D-A69F-CB5760EFBCED}"/>
          </ac:picMkLst>
        </pc:picChg>
      </pc:sldChg>
      <pc:sldChg chg="addSp delSp">
        <pc:chgData name="Monique Mendes" userId="HWXBaz9CMpz0hIwbllSLYJSxh2xqso4OeGQL/7xqgE4=" providerId="None" clId="Web-{6765BABC-74C5-4D61-9B0B-CB74BCEB07ED}" dt="2021-11-12T21:33:30.409" v="100"/>
        <pc:sldMkLst>
          <pc:docMk/>
          <pc:sldMk cId="4040592347" sldId="270"/>
        </pc:sldMkLst>
        <pc:spChg chg="del">
          <ac:chgData name="Monique Mendes" userId="HWXBaz9CMpz0hIwbllSLYJSxh2xqso4OeGQL/7xqgE4=" providerId="None" clId="Web-{6765BABC-74C5-4D61-9B0B-CB74BCEB07ED}" dt="2021-11-12T21:32:58.675" v="67"/>
          <ac:spMkLst>
            <pc:docMk/>
            <pc:sldMk cId="4040592347" sldId="270"/>
            <ac:spMk id="8" creationId="{00000000-0000-0000-0000-000000000000}"/>
          </ac:spMkLst>
        </pc:spChg>
        <pc:spChg chg="del">
          <ac:chgData name="Monique Mendes" userId="HWXBaz9CMpz0hIwbllSLYJSxh2xqso4OeGQL/7xqgE4=" providerId="None" clId="Web-{6765BABC-74C5-4D61-9B0B-CB74BCEB07ED}" dt="2021-11-12T21:32:58.659" v="66"/>
          <ac:spMkLst>
            <pc:docMk/>
            <pc:sldMk cId="4040592347" sldId="270"/>
            <ac:spMk id="9" creationId="{00000000-0000-0000-0000-000000000000}"/>
          </ac:spMkLst>
        </pc:spChg>
        <pc:spChg chg="del">
          <ac:chgData name="Monique Mendes" userId="HWXBaz9CMpz0hIwbllSLYJSxh2xqso4OeGQL/7xqgE4=" providerId="None" clId="Web-{6765BABC-74C5-4D61-9B0B-CB74BCEB07ED}" dt="2021-11-12T21:32:58.675" v="71"/>
          <ac:spMkLst>
            <pc:docMk/>
            <pc:sldMk cId="4040592347" sldId="270"/>
            <ac:spMk id="10" creationId="{EE6AE76F-58B5-AB49-960E-BFD1CB1CE411}"/>
          </ac:spMkLst>
        </pc:spChg>
        <pc:spChg chg="del">
          <ac:chgData name="Monique Mendes" userId="HWXBaz9CMpz0hIwbllSLYJSxh2xqso4OeGQL/7xqgE4=" providerId="None" clId="Web-{6765BABC-74C5-4D61-9B0B-CB74BCEB07ED}" dt="2021-11-12T21:32:58.659" v="65"/>
          <ac:spMkLst>
            <pc:docMk/>
            <pc:sldMk cId="4040592347" sldId="270"/>
            <ac:spMk id="18" creationId="{00000000-0000-0000-0000-000000000000}"/>
          </ac:spMkLst>
        </pc:spChg>
        <pc:spChg chg="del">
          <ac:chgData name="Monique Mendes" userId="HWXBaz9CMpz0hIwbllSLYJSxh2xqso4OeGQL/7xqgE4=" providerId="None" clId="Web-{6765BABC-74C5-4D61-9B0B-CB74BCEB07ED}" dt="2021-11-12T21:32:58.659" v="64"/>
          <ac:spMkLst>
            <pc:docMk/>
            <pc:sldMk cId="4040592347" sldId="270"/>
            <ac:spMk id="19" creationId="{00000000-0000-0000-0000-000000000000}"/>
          </ac:spMkLst>
        </pc:spChg>
        <pc:spChg chg="del">
          <ac:chgData name="Monique Mendes" userId="HWXBaz9CMpz0hIwbllSLYJSxh2xqso4OeGQL/7xqgE4=" providerId="None" clId="Web-{6765BABC-74C5-4D61-9B0B-CB74BCEB07ED}" dt="2021-11-12T21:32:58.659" v="63"/>
          <ac:spMkLst>
            <pc:docMk/>
            <pc:sldMk cId="4040592347" sldId="270"/>
            <ac:spMk id="20" creationId="{00000000-0000-0000-0000-000000000000}"/>
          </ac:spMkLst>
        </pc:spChg>
        <pc:spChg chg="add del">
          <ac:chgData name="Monique Mendes" userId="HWXBaz9CMpz0hIwbllSLYJSxh2xqso4OeGQL/7xqgE4=" providerId="None" clId="Web-{6765BABC-74C5-4D61-9B0B-CB74BCEB07ED}" dt="2021-11-12T21:33:21.675" v="85"/>
          <ac:spMkLst>
            <pc:docMk/>
            <pc:sldMk cId="4040592347" sldId="270"/>
            <ac:spMk id="21" creationId="{BF9B857D-3B6A-4134-9069-A6C60C23A56B}"/>
          </ac:spMkLst>
        </pc:spChg>
        <pc:spChg chg="del">
          <ac:chgData name="Monique Mendes" userId="HWXBaz9CMpz0hIwbllSLYJSxh2xqso4OeGQL/7xqgE4=" providerId="None" clId="Web-{6765BABC-74C5-4D61-9B0B-CB74BCEB07ED}" dt="2021-11-12T21:32:58.659" v="61"/>
          <ac:spMkLst>
            <pc:docMk/>
            <pc:sldMk cId="4040592347" sldId="270"/>
            <ac:spMk id="23" creationId="{00000000-0000-0000-0000-000000000000}"/>
          </ac:spMkLst>
        </pc:spChg>
        <pc:spChg chg="del">
          <ac:chgData name="Monique Mendes" userId="HWXBaz9CMpz0hIwbllSLYJSxh2xqso4OeGQL/7xqgE4=" providerId="None" clId="Web-{6765BABC-74C5-4D61-9B0B-CB74BCEB07ED}" dt="2021-11-12T21:32:58.659" v="60"/>
          <ac:spMkLst>
            <pc:docMk/>
            <pc:sldMk cId="4040592347" sldId="270"/>
            <ac:spMk id="24" creationId="{00000000-0000-0000-0000-000000000000}"/>
          </ac:spMkLst>
        </pc:spChg>
        <pc:spChg chg="del">
          <ac:chgData name="Monique Mendes" userId="HWXBaz9CMpz0hIwbllSLYJSxh2xqso4OeGQL/7xqgE4=" providerId="None" clId="Web-{6765BABC-74C5-4D61-9B0B-CB74BCEB07ED}" dt="2021-11-12T21:32:58.659" v="59"/>
          <ac:spMkLst>
            <pc:docMk/>
            <pc:sldMk cId="4040592347" sldId="270"/>
            <ac:spMk id="25" creationId="{00000000-0000-0000-0000-000000000000}"/>
          </ac:spMkLst>
        </pc:spChg>
        <pc:spChg chg="add del">
          <ac:chgData name="Monique Mendes" userId="HWXBaz9CMpz0hIwbllSLYJSxh2xqso4OeGQL/7xqgE4=" providerId="None" clId="Web-{6765BABC-74C5-4D61-9B0B-CB74BCEB07ED}" dt="2021-11-12T21:33:21.675" v="81"/>
          <ac:spMkLst>
            <pc:docMk/>
            <pc:sldMk cId="4040592347" sldId="270"/>
            <ac:spMk id="29" creationId="{A82E3D58-BCBB-47FD-AA47-DE7932007739}"/>
          </ac:spMkLst>
        </pc:spChg>
        <pc:spChg chg="add del">
          <ac:chgData name="Monique Mendes" userId="HWXBaz9CMpz0hIwbllSLYJSxh2xqso4OeGQL/7xqgE4=" providerId="None" clId="Web-{6765BABC-74C5-4D61-9B0B-CB74BCEB07ED}" dt="2021-11-12T21:33:21.675" v="80"/>
          <ac:spMkLst>
            <pc:docMk/>
            <pc:sldMk cId="4040592347" sldId="270"/>
            <ac:spMk id="30" creationId="{05381C57-8C20-4C5D-A70C-067124454695}"/>
          </ac:spMkLst>
        </pc:spChg>
        <pc:spChg chg="add del">
          <ac:chgData name="Monique Mendes" userId="HWXBaz9CMpz0hIwbllSLYJSxh2xqso4OeGQL/7xqgE4=" providerId="None" clId="Web-{6765BABC-74C5-4D61-9B0B-CB74BCEB07ED}" dt="2021-11-12T21:33:21.675" v="79"/>
          <ac:spMkLst>
            <pc:docMk/>
            <pc:sldMk cId="4040592347" sldId="270"/>
            <ac:spMk id="31" creationId="{95455FC9-8AE4-497A-8522-3386E43B7663}"/>
          </ac:spMkLst>
        </pc:spChg>
        <pc:spChg chg="add del">
          <ac:chgData name="Monique Mendes" userId="HWXBaz9CMpz0hIwbllSLYJSxh2xqso4OeGQL/7xqgE4=" providerId="None" clId="Web-{6765BABC-74C5-4D61-9B0B-CB74BCEB07ED}" dt="2021-11-12T21:33:21.659" v="78"/>
          <ac:spMkLst>
            <pc:docMk/>
            <pc:sldMk cId="4040592347" sldId="270"/>
            <ac:spMk id="32" creationId="{456F5FC8-E485-41B2-B16F-18FAF7BC309B}"/>
          </ac:spMkLst>
        </pc:spChg>
        <pc:spChg chg="add del">
          <ac:chgData name="Monique Mendes" userId="HWXBaz9CMpz0hIwbllSLYJSxh2xqso4OeGQL/7xqgE4=" providerId="None" clId="Web-{6765BABC-74C5-4D61-9B0B-CB74BCEB07ED}" dt="2021-11-12T21:33:21.659" v="77"/>
          <ac:spMkLst>
            <pc:docMk/>
            <pc:sldMk cId="4040592347" sldId="270"/>
            <ac:spMk id="33" creationId="{58AC465E-7910-4612-AB06-6C459B5CEFF3}"/>
          </ac:spMkLst>
        </pc:spChg>
        <pc:spChg chg="add del">
          <ac:chgData name="Monique Mendes" userId="HWXBaz9CMpz0hIwbllSLYJSxh2xqso4OeGQL/7xqgE4=" providerId="None" clId="Web-{6765BABC-74C5-4D61-9B0B-CB74BCEB07ED}" dt="2021-11-12T21:33:21.659" v="75"/>
          <ac:spMkLst>
            <pc:docMk/>
            <pc:sldMk cId="4040592347" sldId="270"/>
            <ac:spMk id="35" creationId="{BF3EDCF1-5182-4504-9655-D97834D3ABC4}"/>
          </ac:spMkLst>
        </pc:spChg>
        <pc:spChg chg="add del">
          <ac:chgData name="Monique Mendes" userId="HWXBaz9CMpz0hIwbllSLYJSxh2xqso4OeGQL/7xqgE4=" providerId="None" clId="Web-{6765BABC-74C5-4D61-9B0B-CB74BCEB07ED}" dt="2021-11-12T21:33:21.659" v="74"/>
          <ac:spMkLst>
            <pc:docMk/>
            <pc:sldMk cId="4040592347" sldId="270"/>
            <ac:spMk id="36" creationId="{78300A7C-C8FF-4EA5-929C-ACAC8F4438A3}"/>
          </ac:spMkLst>
        </pc:spChg>
        <pc:spChg chg="add del">
          <ac:chgData name="Monique Mendes" userId="HWXBaz9CMpz0hIwbllSLYJSxh2xqso4OeGQL/7xqgE4=" providerId="None" clId="Web-{6765BABC-74C5-4D61-9B0B-CB74BCEB07ED}" dt="2021-11-12T21:33:21.659" v="73"/>
          <ac:spMkLst>
            <pc:docMk/>
            <pc:sldMk cId="4040592347" sldId="270"/>
            <ac:spMk id="37" creationId="{5F5D59FD-8FA5-420E-B39A-545514E75291}"/>
          </ac:spMkLst>
        </pc:spChg>
        <pc:spChg chg="add del">
          <ac:chgData name="Monique Mendes" userId="HWXBaz9CMpz0hIwbllSLYJSxh2xqso4OeGQL/7xqgE4=" providerId="None" clId="Web-{6765BABC-74C5-4D61-9B0B-CB74BCEB07ED}" dt="2021-11-12T21:33:27.128" v="99"/>
          <ac:spMkLst>
            <pc:docMk/>
            <pc:sldMk cId="4040592347" sldId="270"/>
            <ac:spMk id="38" creationId="{DEFAF6D0-BE3B-4419-B935-D6594E3E299C}"/>
          </ac:spMkLst>
        </pc:spChg>
        <pc:spChg chg="add del">
          <ac:chgData name="Monique Mendes" userId="HWXBaz9CMpz0hIwbllSLYJSxh2xqso4OeGQL/7xqgE4=" providerId="None" clId="Web-{6765BABC-74C5-4D61-9B0B-CB74BCEB07ED}" dt="2021-11-12T21:33:27.128" v="95"/>
          <ac:spMkLst>
            <pc:docMk/>
            <pc:sldMk cId="4040592347" sldId="270"/>
            <ac:spMk id="42" creationId="{F2DB239D-05EA-431C-A339-0377C004A83C}"/>
          </ac:spMkLst>
        </pc:spChg>
        <pc:spChg chg="add del">
          <ac:chgData name="Monique Mendes" userId="HWXBaz9CMpz0hIwbllSLYJSxh2xqso4OeGQL/7xqgE4=" providerId="None" clId="Web-{6765BABC-74C5-4D61-9B0B-CB74BCEB07ED}" dt="2021-11-12T21:33:27.128" v="94"/>
          <ac:spMkLst>
            <pc:docMk/>
            <pc:sldMk cId="4040592347" sldId="270"/>
            <ac:spMk id="43" creationId="{86B21B53-BA72-458A-A9C5-19B4011B2D80}"/>
          </ac:spMkLst>
        </pc:spChg>
        <pc:spChg chg="add del">
          <ac:chgData name="Monique Mendes" userId="HWXBaz9CMpz0hIwbllSLYJSxh2xqso4OeGQL/7xqgE4=" providerId="None" clId="Web-{6765BABC-74C5-4D61-9B0B-CB74BCEB07ED}" dt="2021-11-12T21:33:27.128" v="93"/>
          <ac:spMkLst>
            <pc:docMk/>
            <pc:sldMk cId="4040592347" sldId="270"/>
            <ac:spMk id="44" creationId="{6C3A15FA-BCDE-4746-83A5-B32928107235}"/>
          </ac:spMkLst>
        </pc:spChg>
        <pc:spChg chg="add del">
          <ac:chgData name="Monique Mendes" userId="HWXBaz9CMpz0hIwbllSLYJSxh2xqso4OeGQL/7xqgE4=" providerId="None" clId="Web-{6765BABC-74C5-4D61-9B0B-CB74BCEB07ED}" dt="2021-11-12T21:33:27.128" v="92"/>
          <ac:spMkLst>
            <pc:docMk/>
            <pc:sldMk cId="4040592347" sldId="270"/>
            <ac:spMk id="45" creationId="{8C0D97F1-9AEC-43C8-ACA7-2697A637C3C4}"/>
          </ac:spMkLst>
        </pc:spChg>
        <pc:spChg chg="add del">
          <ac:chgData name="Monique Mendes" userId="HWXBaz9CMpz0hIwbllSLYJSxh2xqso4OeGQL/7xqgE4=" providerId="None" clId="Web-{6765BABC-74C5-4D61-9B0B-CB74BCEB07ED}" dt="2021-11-12T21:33:27.128" v="91"/>
          <ac:spMkLst>
            <pc:docMk/>
            <pc:sldMk cId="4040592347" sldId="270"/>
            <ac:spMk id="46" creationId="{2DD08EB4-9BE6-493E-A6C3-85F3FF3C5B99}"/>
          </ac:spMkLst>
        </pc:spChg>
        <pc:spChg chg="add del">
          <ac:chgData name="Monique Mendes" userId="HWXBaz9CMpz0hIwbllSLYJSxh2xqso4OeGQL/7xqgE4=" providerId="None" clId="Web-{6765BABC-74C5-4D61-9B0B-CB74BCEB07ED}" dt="2021-11-12T21:33:27.112" v="89"/>
          <ac:spMkLst>
            <pc:docMk/>
            <pc:sldMk cId="4040592347" sldId="270"/>
            <ac:spMk id="48" creationId="{CD15AC61-7253-4A6F-931B-6840CB6B3E42}"/>
          </ac:spMkLst>
        </pc:spChg>
        <pc:spChg chg="add del">
          <ac:chgData name="Monique Mendes" userId="HWXBaz9CMpz0hIwbllSLYJSxh2xqso4OeGQL/7xqgE4=" providerId="None" clId="Web-{6765BABC-74C5-4D61-9B0B-CB74BCEB07ED}" dt="2021-11-12T21:33:27.112" v="88"/>
          <ac:spMkLst>
            <pc:docMk/>
            <pc:sldMk cId="4040592347" sldId="270"/>
            <ac:spMk id="49" creationId="{D34A4B13-48CF-49B0-9F02-FB3D7B7D344E}"/>
          </ac:spMkLst>
        </pc:spChg>
        <pc:spChg chg="add del">
          <ac:chgData name="Monique Mendes" userId="HWXBaz9CMpz0hIwbllSLYJSxh2xqso4OeGQL/7xqgE4=" providerId="None" clId="Web-{6765BABC-74C5-4D61-9B0B-CB74BCEB07ED}" dt="2021-11-12T21:33:27.112" v="87"/>
          <ac:spMkLst>
            <pc:docMk/>
            <pc:sldMk cId="4040592347" sldId="270"/>
            <ac:spMk id="50" creationId="{17FA69FB-9B2D-4ED2-99D8-7EF3D8B3005A}"/>
          </ac:spMkLst>
        </pc:spChg>
        <pc:spChg chg="add">
          <ac:chgData name="Monique Mendes" userId="HWXBaz9CMpz0hIwbllSLYJSxh2xqso4OeGQL/7xqgE4=" providerId="None" clId="Web-{6765BABC-74C5-4D61-9B0B-CB74BCEB07ED}" dt="2021-11-12T21:33:30.409" v="100"/>
          <ac:spMkLst>
            <pc:docMk/>
            <pc:sldMk cId="4040592347" sldId="270"/>
            <ac:spMk id="51" creationId="{9260EFC5-0128-4015-AEF0-789209A25D15}"/>
          </ac:spMkLst>
        </pc:spChg>
        <pc:spChg chg="add">
          <ac:chgData name="Monique Mendes" userId="HWXBaz9CMpz0hIwbllSLYJSxh2xqso4OeGQL/7xqgE4=" providerId="None" clId="Web-{6765BABC-74C5-4D61-9B0B-CB74BCEB07ED}" dt="2021-11-12T21:33:30.409" v="100"/>
          <ac:spMkLst>
            <pc:docMk/>
            <pc:sldMk cId="4040592347" sldId="270"/>
            <ac:spMk id="55" creationId="{A5744B4B-0A1B-4BB7-B019-FB8726631288}"/>
          </ac:spMkLst>
        </pc:spChg>
        <pc:spChg chg="add">
          <ac:chgData name="Monique Mendes" userId="HWXBaz9CMpz0hIwbllSLYJSxh2xqso4OeGQL/7xqgE4=" providerId="None" clId="Web-{6765BABC-74C5-4D61-9B0B-CB74BCEB07ED}" dt="2021-11-12T21:33:30.409" v="100"/>
          <ac:spMkLst>
            <pc:docMk/>
            <pc:sldMk cId="4040592347" sldId="270"/>
            <ac:spMk id="56" creationId="{769A112F-DDC4-4833-B5D4-95087A8D6D12}"/>
          </ac:spMkLst>
        </pc:spChg>
        <pc:spChg chg="add">
          <ac:chgData name="Monique Mendes" userId="HWXBaz9CMpz0hIwbllSLYJSxh2xqso4OeGQL/7xqgE4=" providerId="None" clId="Web-{6765BABC-74C5-4D61-9B0B-CB74BCEB07ED}" dt="2021-11-12T21:33:30.409" v="100"/>
          <ac:spMkLst>
            <pc:docMk/>
            <pc:sldMk cId="4040592347" sldId="270"/>
            <ac:spMk id="57" creationId="{A7EEB10E-D9F6-4616-B285-0BE350583216}"/>
          </ac:spMkLst>
        </pc:spChg>
        <pc:spChg chg="add">
          <ac:chgData name="Monique Mendes" userId="HWXBaz9CMpz0hIwbllSLYJSxh2xqso4OeGQL/7xqgE4=" providerId="None" clId="Web-{6765BABC-74C5-4D61-9B0B-CB74BCEB07ED}" dt="2021-11-12T21:33:30.409" v="100"/>
          <ac:spMkLst>
            <pc:docMk/>
            <pc:sldMk cId="4040592347" sldId="270"/>
            <ac:spMk id="58" creationId="{3AEADB35-20BD-4598-997D-6711F641CB87}"/>
          </ac:spMkLst>
        </pc:spChg>
        <pc:spChg chg="add">
          <ac:chgData name="Monique Mendes" userId="HWXBaz9CMpz0hIwbllSLYJSxh2xqso4OeGQL/7xqgE4=" providerId="None" clId="Web-{6765BABC-74C5-4D61-9B0B-CB74BCEB07ED}" dt="2021-11-12T21:33:30.409" v="100"/>
          <ac:spMkLst>
            <pc:docMk/>
            <pc:sldMk cId="4040592347" sldId="270"/>
            <ac:spMk id="59" creationId="{D70117E5-68AC-4E24-9840-324D80A6E6AB}"/>
          </ac:spMkLst>
        </pc:spChg>
        <pc:spChg chg="add">
          <ac:chgData name="Monique Mendes" userId="HWXBaz9CMpz0hIwbllSLYJSxh2xqso4OeGQL/7xqgE4=" providerId="None" clId="Web-{6765BABC-74C5-4D61-9B0B-CB74BCEB07ED}" dt="2021-11-12T21:33:30.409" v="100"/>
          <ac:spMkLst>
            <pc:docMk/>
            <pc:sldMk cId="4040592347" sldId="270"/>
            <ac:spMk id="61" creationId="{5BEF0B37-22CB-454C-99C6-8859D9DC23DE}"/>
          </ac:spMkLst>
        </pc:spChg>
        <pc:spChg chg="add">
          <ac:chgData name="Monique Mendes" userId="HWXBaz9CMpz0hIwbllSLYJSxh2xqso4OeGQL/7xqgE4=" providerId="None" clId="Web-{6765BABC-74C5-4D61-9B0B-CB74BCEB07ED}" dt="2021-11-12T21:33:30.409" v="100"/>
          <ac:spMkLst>
            <pc:docMk/>
            <pc:sldMk cId="4040592347" sldId="270"/>
            <ac:spMk id="62" creationId="{F1EBC398-DE82-4675-B0DA-A7FE0DA0635F}"/>
          </ac:spMkLst>
        </pc:spChg>
        <pc:spChg chg="add">
          <ac:chgData name="Monique Mendes" userId="HWXBaz9CMpz0hIwbllSLYJSxh2xqso4OeGQL/7xqgE4=" providerId="None" clId="Web-{6765BABC-74C5-4D61-9B0B-CB74BCEB07ED}" dt="2021-11-12T21:33:30.409" v="100"/>
          <ac:spMkLst>
            <pc:docMk/>
            <pc:sldMk cId="4040592347" sldId="270"/>
            <ac:spMk id="63" creationId="{C4A97651-6374-44EE-B219-819222072FA3}"/>
          </ac:spMkLst>
        </pc:spChg>
        <pc:picChg chg="del">
          <ac:chgData name="Monique Mendes" userId="HWXBaz9CMpz0hIwbllSLYJSxh2xqso4OeGQL/7xqgE4=" providerId="None" clId="Web-{6765BABC-74C5-4D61-9B0B-CB74BCEB07ED}" dt="2021-11-12T21:32:58.675" v="70"/>
          <ac:picMkLst>
            <pc:docMk/>
            <pc:sldMk cId="4040592347" sldId="270"/>
            <ac:picMk id="17" creationId="{00000000-0000-0000-0000-000000000000}"/>
          </ac:picMkLst>
        </pc:picChg>
        <pc:picChg chg="del">
          <ac:chgData name="Monique Mendes" userId="HWXBaz9CMpz0hIwbllSLYJSxh2xqso4OeGQL/7xqgE4=" providerId="None" clId="Web-{6765BABC-74C5-4D61-9B0B-CB74BCEB07ED}" dt="2021-11-12T21:32:58.659" v="62"/>
          <ac:picMkLst>
            <pc:docMk/>
            <pc:sldMk cId="4040592347" sldId="270"/>
            <ac:picMk id="22" creationId="{00000000-0000-0000-0000-000000000000}"/>
          </ac:picMkLst>
        </pc:picChg>
        <pc:picChg chg="add del">
          <ac:chgData name="Monique Mendes" userId="HWXBaz9CMpz0hIwbllSLYJSxh2xqso4OeGQL/7xqgE4=" providerId="None" clId="Web-{6765BABC-74C5-4D61-9B0B-CB74BCEB07ED}" dt="2021-11-12T21:33:21.675" v="84"/>
          <ac:picMkLst>
            <pc:docMk/>
            <pc:sldMk cId="4040592347" sldId="270"/>
            <ac:picMk id="26" creationId="{5D556AC7-49E9-4BB9-B69A-D3088A305D15}"/>
          </ac:picMkLst>
        </pc:picChg>
        <pc:picChg chg="add del">
          <ac:chgData name="Monique Mendes" userId="HWXBaz9CMpz0hIwbllSLYJSxh2xqso4OeGQL/7xqgE4=" providerId="None" clId="Web-{6765BABC-74C5-4D61-9B0B-CB74BCEB07ED}" dt="2021-11-12T21:33:21.659" v="76"/>
          <ac:picMkLst>
            <pc:docMk/>
            <pc:sldMk cId="4040592347" sldId="270"/>
            <ac:picMk id="34" creationId="{6EC2FFE0-23B8-4A79-AE4C-56AAE80D2493}"/>
          </ac:picMkLst>
        </pc:picChg>
        <pc:picChg chg="add del">
          <ac:chgData name="Monique Mendes" userId="HWXBaz9CMpz0hIwbllSLYJSxh2xqso4OeGQL/7xqgE4=" providerId="None" clId="Web-{6765BABC-74C5-4D61-9B0B-CB74BCEB07ED}" dt="2021-11-12T21:33:27.128" v="98"/>
          <ac:picMkLst>
            <pc:docMk/>
            <pc:sldMk cId="4040592347" sldId="270"/>
            <ac:picMk id="39" creationId="{982FF4E1-099D-4288-8DCA-606170D22ADA}"/>
          </ac:picMkLst>
        </pc:picChg>
        <pc:picChg chg="add del">
          <ac:chgData name="Monique Mendes" userId="HWXBaz9CMpz0hIwbllSLYJSxh2xqso4OeGQL/7xqgE4=" providerId="None" clId="Web-{6765BABC-74C5-4D61-9B0B-CB74BCEB07ED}" dt="2021-11-12T21:33:27.128" v="90"/>
          <ac:picMkLst>
            <pc:docMk/>
            <pc:sldMk cId="4040592347" sldId="270"/>
            <ac:picMk id="47" creationId="{ADB6CA36-755B-450C-87F3-4DCB3C642114}"/>
          </ac:picMkLst>
        </pc:picChg>
        <pc:picChg chg="add">
          <ac:chgData name="Monique Mendes" userId="HWXBaz9CMpz0hIwbllSLYJSxh2xqso4OeGQL/7xqgE4=" providerId="None" clId="Web-{6765BABC-74C5-4D61-9B0B-CB74BCEB07ED}" dt="2021-11-12T21:33:30.409" v="100"/>
          <ac:picMkLst>
            <pc:docMk/>
            <pc:sldMk cId="4040592347" sldId="270"/>
            <ac:picMk id="52" creationId="{C4F5B5FB-C2DF-4F96-A06A-E51406113CAE}"/>
          </ac:picMkLst>
        </pc:picChg>
        <pc:picChg chg="add">
          <ac:chgData name="Monique Mendes" userId="HWXBaz9CMpz0hIwbllSLYJSxh2xqso4OeGQL/7xqgE4=" providerId="None" clId="Web-{6765BABC-74C5-4D61-9B0B-CB74BCEB07ED}" dt="2021-11-12T21:33:30.409" v="100"/>
          <ac:picMkLst>
            <pc:docMk/>
            <pc:sldMk cId="4040592347" sldId="270"/>
            <ac:picMk id="60" creationId="{172C8A47-848A-4B6C-9F62-86E9B50F4E51}"/>
          </ac:picMkLst>
        </pc:picChg>
        <pc:cxnChg chg="del">
          <ac:chgData name="Monique Mendes" userId="HWXBaz9CMpz0hIwbllSLYJSxh2xqso4OeGQL/7xqgE4=" providerId="None" clId="Web-{6765BABC-74C5-4D61-9B0B-CB74BCEB07ED}" dt="2021-11-12T21:32:58.675" v="69"/>
          <ac:cxnSpMkLst>
            <pc:docMk/>
            <pc:sldMk cId="4040592347" sldId="270"/>
            <ac:cxnSpMk id="6" creationId="{00000000-0000-0000-0000-000000000000}"/>
          </ac:cxnSpMkLst>
        </pc:cxnChg>
        <pc:cxnChg chg="del">
          <ac:chgData name="Monique Mendes" userId="HWXBaz9CMpz0hIwbllSLYJSxh2xqso4OeGQL/7xqgE4=" providerId="None" clId="Web-{6765BABC-74C5-4D61-9B0B-CB74BCEB07ED}" dt="2021-11-12T21:32:58.675" v="68"/>
          <ac:cxnSpMkLst>
            <pc:docMk/>
            <pc:sldMk cId="4040592347" sldId="270"/>
            <ac:cxnSpMk id="7" creationId="{00000000-0000-0000-0000-000000000000}"/>
          </ac:cxnSpMkLst>
        </pc:cxnChg>
        <pc:cxnChg chg="add del">
          <ac:chgData name="Monique Mendes" userId="HWXBaz9CMpz0hIwbllSLYJSxh2xqso4OeGQL/7xqgE4=" providerId="None" clId="Web-{6765BABC-74C5-4D61-9B0B-CB74BCEB07ED}" dt="2021-11-12T21:33:21.675" v="83"/>
          <ac:cxnSpMkLst>
            <pc:docMk/>
            <pc:sldMk cId="4040592347" sldId="270"/>
            <ac:cxnSpMk id="27" creationId="{AE6D72F0-F185-4DAD-AC9C-83AA2400FDB1}"/>
          </ac:cxnSpMkLst>
        </pc:cxnChg>
        <pc:cxnChg chg="add del">
          <ac:chgData name="Monique Mendes" userId="HWXBaz9CMpz0hIwbllSLYJSxh2xqso4OeGQL/7xqgE4=" providerId="None" clId="Web-{6765BABC-74C5-4D61-9B0B-CB74BCEB07ED}" dt="2021-11-12T21:33:21.675" v="82"/>
          <ac:cxnSpMkLst>
            <pc:docMk/>
            <pc:sldMk cId="4040592347" sldId="270"/>
            <ac:cxnSpMk id="28" creationId="{52AC7C94-26C8-4FDC-A213-389DCA4275D0}"/>
          </ac:cxnSpMkLst>
        </pc:cxnChg>
        <pc:cxnChg chg="add del">
          <ac:chgData name="Monique Mendes" userId="HWXBaz9CMpz0hIwbllSLYJSxh2xqso4OeGQL/7xqgE4=" providerId="None" clId="Web-{6765BABC-74C5-4D61-9B0B-CB74BCEB07ED}" dt="2021-11-12T21:33:27.128" v="97"/>
          <ac:cxnSpMkLst>
            <pc:docMk/>
            <pc:sldMk cId="4040592347" sldId="270"/>
            <ac:cxnSpMk id="40" creationId="{E7EFBEAA-C812-426D-9CFA-01A53F309BE5}"/>
          </ac:cxnSpMkLst>
        </pc:cxnChg>
        <pc:cxnChg chg="add del">
          <ac:chgData name="Monique Mendes" userId="HWXBaz9CMpz0hIwbllSLYJSxh2xqso4OeGQL/7xqgE4=" providerId="None" clId="Web-{6765BABC-74C5-4D61-9B0B-CB74BCEB07ED}" dt="2021-11-12T21:33:27.128" v="96"/>
          <ac:cxnSpMkLst>
            <pc:docMk/>
            <pc:sldMk cId="4040592347" sldId="270"/>
            <ac:cxnSpMk id="41" creationId="{9EEB1867-01E9-4D2B-96D9-34C027410F73}"/>
          </ac:cxnSpMkLst>
        </pc:cxnChg>
        <pc:cxnChg chg="add">
          <ac:chgData name="Monique Mendes" userId="HWXBaz9CMpz0hIwbllSLYJSxh2xqso4OeGQL/7xqgE4=" providerId="None" clId="Web-{6765BABC-74C5-4D61-9B0B-CB74BCEB07ED}" dt="2021-11-12T21:33:30.409" v="100"/>
          <ac:cxnSpMkLst>
            <pc:docMk/>
            <pc:sldMk cId="4040592347" sldId="270"/>
            <ac:cxnSpMk id="53" creationId="{4B0C18F6-46A4-4870-80C4-82307BDAE539}"/>
          </ac:cxnSpMkLst>
        </pc:cxnChg>
        <pc:cxnChg chg="add">
          <ac:chgData name="Monique Mendes" userId="HWXBaz9CMpz0hIwbllSLYJSxh2xqso4OeGQL/7xqgE4=" providerId="None" clId="Web-{6765BABC-74C5-4D61-9B0B-CB74BCEB07ED}" dt="2021-11-12T21:33:30.409" v="100"/>
          <ac:cxnSpMkLst>
            <pc:docMk/>
            <pc:sldMk cId="4040592347" sldId="270"/>
            <ac:cxnSpMk id="54" creationId="{8BC46D11-B0FF-4FDA-B568-7DF81A1AB69B}"/>
          </ac:cxnSpMkLst>
        </pc:cxnChg>
      </pc:sldChg>
      <pc:sldChg chg="addSp delSp modSp">
        <pc:chgData name="Monique Mendes" userId="HWXBaz9CMpz0hIwbllSLYJSxh2xqso4OeGQL/7xqgE4=" providerId="None" clId="Web-{6765BABC-74C5-4D61-9B0B-CB74BCEB07ED}" dt="2021-11-12T21:34:03.112" v="107" actId="1076"/>
        <pc:sldMkLst>
          <pc:docMk/>
          <pc:sldMk cId="593118388" sldId="272"/>
        </pc:sldMkLst>
        <pc:graphicFrameChg chg="del">
          <ac:chgData name="Monique Mendes" userId="HWXBaz9CMpz0hIwbllSLYJSxh2xqso4OeGQL/7xqgE4=" providerId="None" clId="Web-{6765BABC-74C5-4D61-9B0B-CB74BCEB07ED}" dt="2021-11-12T21:25:17.009" v="21"/>
          <ac:graphicFrameMkLst>
            <pc:docMk/>
            <pc:sldMk cId="593118388" sldId="272"/>
            <ac:graphicFrameMk id="7" creationId="{00000000-0000-0000-0000-000000000000}"/>
          </ac:graphicFrameMkLst>
        </pc:graphicFrameChg>
        <pc:picChg chg="add mod">
          <ac:chgData name="Monique Mendes" userId="HWXBaz9CMpz0hIwbllSLYJSxh2xqso4OeGQL/7xqgE4=" providerId="None" clId="Web-{6765BABC-74C5-4D61-9B0B-CB74BCEB07ED}" dt="2021-11-12T21:34:03.112" v="107" actId="1076"/>
          <ac:picMkLst>
            <pc:docMk/>
            <pc:sldMk cId="593118388" sldId="272"/>
            <ac:picMk id="2" creationId="{79AE4911-0AED-4F3F-8522-3BF7DD2CA9B4}"/>
          </ac:picMkLst>
        </pc:picChg>
      </pc:sldChg>
      <pc:sldChg chg="addSp delSp modSp new">
        <pc:chgData name="Monique Mendes" userId="HWXBaz9CMpz0hIwbllSLYJSxh2xqso4OeGQL/7xqgE4=" providerId="None" clId="Web-{6765BABC-74C5-4D61-9B0B-CB74BCEB07ED}" dt="2021-11-12T21:31:00.458" v="33"/>
        <pc:sldMkLst>
          <pc:docMk/>
          <pc:sldMk cId="3272489461" sldId="273"/>
        </pc:sldMkLst>
        <pc:spChg chg="del">
          <ac:chgData name="Monique Mendes" userId="HWXBaz9CMpz0hIwbllSLYJSxh2xqso4OeGQL/7xqgE4=" providerId="None" clId="Web-{6765BABC-74C5-4D61-9B0B-CB74BCEB07ED}" dt="2021-11-12T21:30:46.286" v="31"/>
          <ac:spMkLst>
            <pc:docMk/>
            <pc:sldMk cId="3272489461" sldId="273"/>
            <ac:spMk id="2" creationId="{D2AA2990-D254-4F53-804B-9CFEB37FCE2C}"/>
          </ac:spMkLst>
        </pc:spChg>
        <pc:spChg chg="del">
          <ac:chgData name="Monique Mendes" userId="HWXBaz9CMpz0hIwbllSLYJSxh2xqso4OeGQL/7xqgE4=" providerId="None" clId="Web-{6765BABC-74C5-4D61-9B0B-CB74BCEB07ED}" dt="2021-11-12T21:30:40.880" v="29"/>
          <ac:spMkLst>
            <pc:docMk/>
            <pc:sldMk cId="3272489461" sldId="273"/>
            <ac:spMk id="3" creationId="{3104C575-5645-4E63-9156-258A14EC4C43}"/>
          </ac:spMkLst>
        </pc:spChg>
        <pc:spChg chg="add mod">
          <ac:chgData name="Monique Mendes" userId="HWXBaz9CMpz0hIwbllSLYJSxh2xqso4OeGQL/7xqgE4=" providerId="None" clId="Web-{6765BABC-74C5-4D61-9B0B-CB74BCEB07ED}" dt="2021-11-12T21:31:00.458" v="33"/>
          <ac:spMkLst>
            <pc:docMk/>
            <pc:sldMk cId="3272489461" sldId="273"/>
            <ac:spMk id="4" creationId="{8643E9B5-7AAA-47C8-97BE-14767ABD5C7A}"/>
          </ac:spMkLst>
        </pc:spChg>
      </pc:sldChg>
      <pc:sldChg chg="addSp delSp modSp new">
        <pc:chgData name="Monique Mendes" userId="HWXBaz9CMpz0hIwbllSLYJSxh2xqso4OeGQL/7xqgE4=" providerId="None" clId="Web-{6765BABC-74C5-4D61-9B0B-CB74BCEB07ED}" dt="2021-11-12T21:31:55.379" v="46" actId="20577"/>
        <pc:sldMkLst>
          <pc:docMk/>
          <pc:sldMk cId="578871383" sldId="274"/>
        </pc:sldMkLst>
        <pc:spChg chg="del">
          <ac:chgData name="Monique Mendes" userId="HWXBaz9CMpz0hIwbllSLYJSxh2xqso4OeGQL/7xqgE4=" providerId="None" clId="Web-{6765BABC-74C5-4D61-9B0B-CB74BCEB07ED}" dt="2021-11-12T21:31:13.754" v="35"/>
          <ac:spMkLst>
            <pc:docMk/>
            <pc:sldMk cId="578871383" sldId="274"/>
            <ac:spMk id="2" creationId="{7813C14B-8544-4EE6-9DF1-02EEF4A76177}"/>
          </ac:spMkLst>
        </pc:spChg>
        <pc:spChg chg="del">
          <ac:chgData name="Monique Mendes" userId="HWXBaz9CMpz0hIwbllSLYJSxh2xqso4OeGQL/7xqgE4=" providerId="None" clId="Web-{6765BABC-74C5-4D61-9B0B-CB74BCEB07ED}" dt="2021-11-12T21:31:14.708" v="36"/>
          <ac:spMkLst>
            <pc:docMk/>
            <pc:sldMk cId="578871383" sldId="274"/>
            <ac:spMk id="3" creationId="{5C4B922B-15CB-4D3B-BAD5-ACDFBB5C085E}"/>
          </ac:spMkLst>
        </pc:spChg>
        <pc:spChg chg="add del mod">
          <ac:chgData name="Monique Mendes" userId="HWXBaz9CMpz0hIwbllSLYJSxh2xqso4OeGQL/7xqgE4=" providerId="None" clId="Web-{6765BABC-74C5-4D61-9B0B-CB74BCEB07ED}" dt="2021-11-12T21:31:32.770" v="40"/>
          <ac:spMkLst>
            <pc:docMk/>
            <pc:sldMk cId="578871383" sldId="274"/>
            <ac:spMk id="5" creationId="{9A116F53-0733-4988-819A-08F95559A3AC}"/>
          </ac:spMkLst>
        </pc:spChg>
        <pc:spChg chg="add mod">
          <ac:chgData name="Monique Mendes" userId="HWXBaz9CMpz0hIwbllSLYJSxh2xqso4OeGQL/7xqgE4=" providerId="None" clId="Web-{6765BABC-74C5-4D61-9B0B-CB74BCEB07ED}" dt="2021-11-12T21:31:55.379" v="46" actId="20577"/>
          <ac:spMkLst>
            <pc:docMk/>
            <pc:sldMk cId="578871383" sldId="274"/>
            <ac:spMk id="7" creationId="{E4C81EB7-3542-44E8-BFE0-2624DF585AC2}"/>
          </ac:spMkLst>
        </pc:spChg>
      </pc:sldChg>
      <pc:sldChg chg="addSp delSp modSp new ord">
        <pc:chgData name="Monique Mendes" userId="HWXBaz9CMpz0hIwbllSLYJSxh2xqso4OeGQL/7xqgE4=" providerId="None" clId="Web-{6765BABC-74C5-4D61-9B0B-CB74BCEB07ED}" dt="2021-11-12T21:32:27.457" v="55"/>
        <pc:sldMkLst>
          <pc:docMk/>
          <pc:sldMk cId="2607970665" sldId="275"/>
        </pc:sldMkLst>
        <pc:spChg chg="del">
          <ac:chgData name="Monique Mendes" userId="HWXBaz9CMpz0hIwbllSLYJSxh2xqso4OeGQL/7xqgE4=" providerId="None" clId="Web-{6765BABC-74C5-4D61-9B0B-CB74BCEB07ED}" dt="2021-11-12T21:32:16.441" v="50"/>
          <ac:spMkLst>
            <pc:docMk/>
            <pc:sldMk cId="2607970665" sldId="275"/>
            <ac:spMk id="2" creationId="{D64DE163-330D-45CD-B264-70ED662EC9DB}"/>
          </ac:spMkLst>
        </pc:spChg>
        <pc:spChg chg="del">
          <ac:chgData name="Monique Mendes" userId="HWXBaz9CMpz0hIwbllSLYJSxh2xqso4OeGQL/7xqgE4=" providerId="None" clId="Web-{6765BABC-74C5-4D61-9B0B-CB74BCEB07ED}" dt="2021-11-12T21:32:15.457" v="49"/>
          <ac:spMkLst>
            <pc:docMk/>
            <pc:sldMk cId="2607970665" sldId="275"/>
            <ac:spMk id="3" creationId="{E039F50B-AF26-44FA-BB77-05A4540B769A}"/>
          </ac:spMkLst>
        </pc:spChg>
        <pc:spChg chg="add del">
          <ac:chgData name="Monique Mendes" userId="HWXBaz9CMpz0hIwbllSLYJSxh2xqso4OeGQL/7xqgE4=" providerId="None" clId="Web-{6765BABC-74C5-4D61-9B0B-CB74BCEB07ED}" dt="2021-11-12T21:32:27.457" v="55"/>
          <ac:spMkLst>
            <pc:docMk/>
            <pc:sldMk cId="2607970665" sldId="275"/>
            <ac:spMk id="4" creationId="{F0D8B683-7D6B-4DD8-8D48-C5B11E31DCD9}"/>
          </ac:spMkLst>
        </pc:spChg>
        <pc:spChg chg="add mod">
          <ac:chgData name="Monique Mendes" userId="HWXBaz9CMpz0hIwbllSLYJSxh2xqso4OeGQL/7xqgE4=" providerId="None" clId="Web-{6765BABC-74C5-4D61-9B0B-CB74BCEB07ED}" dt="2021-11-12T21:32:25.003" v="54" actId="14100"/>
          <ac:spMkLst>
            <pc:docMk/>
            <pc:sldMk cId="2607970665" sldId="275"/>
            <ac:spMk id="6" creationId="{E569DABB-A18C-456F-A203-80869158E9C5}"/>
          </ac:spMkLst>
        </pc:spChg>
      </pc:sldChg>
      <pc:sldChg chg="delSp new del">
        <pc:chgData name="Monique Mendes" userId="HWXBaz9CMpz0hIwbllSLYJSxh2xqso4OeGQL/7xqgE4=" providerId="None" clId="Web-{6765BABC-74C5-4D61-9B0B-CB74BCEB07ED}" dt="2021-11-12T21:33:39.034" v="101"/>
        <pc:sldMkLst>
          <pc:docMk/>
          <pc:sldMk cId="2954080283" sldId="276"/>
        </pc:sldMkLst>
        <pc:spChg chg="del">
          <ac:chgData name="Monique Mendes" userId="HWXBaz9CMpz0hIwbllSLYJSxh2xqso4OeGQL/7xqgE4=" providerId="None" clId="Web-{6765BABC-74C5-4D61-9B0B-CB74BCEB07ED}" dt="2021-11-12T21:32:44.191" v="57"/>
          <ac:spMkLst>
            <pc:docMk/>
            <pc:sldMk cId="2954080283" sldId="276"/>
            <ac:spMk id="2" creationId="{7E682E66-3758-49B6-9BBB-053E57BCACA5}"/>
          </ac:spMkLst>
        </pc:spChg>
        <pc:spChg chg="del">
          <ac:chgData name="Monique Mendes" userId="HWXBaz9CMpz0hIwbllSLYJSxh2xqso4OeGQL/7xqgE4=" providerId="None" clId="Web-{6765BABC-74C5-4D61-9B0B-CB74BCEB07ED}" dt="2021-11-12T21:32:46.488" v="58"/>
          <ac:spMkLst>
            <pc:docMk/>
            <pc:sldMk cId="2954080283" sldId="276"/>
            <ac:spMk id="3" creationId="{D6543626-310F-432E-9952-8D05FAADD40E}"/>
          </ac:spMkLst>
        </pc:spChg>
      </pc:sldChg>
    </pc:docChg>
  </pc:docChgLst>
  <pc:docChgLst>
    <pc:chgData name="Monique Mendes" userId="HWXBaz9CMpz0hIwbllSLYJSxh2xqso4OeGQL/7xqgE4=" providerId="None" clId="Web-{F58DCBA4-C6DA-460E-B1F1-806A9E188E4D}"/>
    <pc:docChg chg="modSld">
      <pc:chgData name="Monique Mendes" userId="HWXBaz9CMpz0hIwbllSLYJSxh2xqso4OeGQL/7xqgE4=" providerId="None" clId="Web-{F58DCBA4-C6DA-460E-B1F1-806A9E188E4D}" dt="2021-12-07T01:28:42.018" v="6" actId="1076"/>
      <pc:docMkLst>
        <pc:docMk/>
      </pc:docMkLst>
      <pc:sldChg chg="addSp delSp modSp">
        <pc:chgData name="Monique Mendes" userId="HWXBaz9CMpz0hIwbllSLYJSxh2xqso4OeGQL/7xqgE4=" providerId="None" clId="Web-{F58DCBA4-C6DA-460E-B1F1-806A9E188E4D}" dt="2021-12-07T01:28:42.018" v="6" actId="1076"/>
        <pc:sldMkLst>
          <pc:docMk/>
          <pc:sldMk cId="593118388" sldId="272"/>
        </pc:sldMkLst>
        <pc:picChg chg="add mod">
          <ac:chgData name="Monique Mendes" userId="HWXBaz9CMpz0hIwbllSLYJSxh2xqso4OeGQL/7xqgE4=" providerId="None" clId="Web-{F58DCBA4-C6DA-460E-B1F1-806A9E188E4D}" dt="2021-12-07T01:28:42.018" v="6" actId="1076"/>
          <ac:picMkLst>
            <pc:docMk/>
            <pc:sldMk cId="593118388" sldId="272"/>
            <ac:picMk id="2" creationId="{FFFD62FB-4D65-435A-8624-943CE129F1C9}"/>
          </ac:picMkLst>
        </pc:picChg>
        <pc:picChg chg="del">
          <ac:chgData name="Monique Mendes" userId="HWXBaz9CMpz0hIwbllSLYJSxh2xqso4OeGQL/7xqgE4=" providerId="None" clId="Web-{F58DCBA4-C6DA-460E-B1F1-806A9E188E4D}" dt="2021-12-07T01:26:58.113" v="0"/>
          <ac:picMkLst>
            <pc:docMk/>
            <pc:sldMk cId="593118388" sldId="272"/>
            <ac:picMk id="6" creationId="{12EC6B29-25DB-4D11-A197-28DFE60269C0}"/>
          </ac:picMkLst>
        </pc:picChg>
      </pc:sldChg>
    </pc:docChg>
  </pc:docChgLst>
  <pc:docChgLst>
    <pc:chgData name="Monique Mendes" userId="HWXBaz9CMpz0hIwbllSLYJSxh2xqso4OeGQL/7xqgE4=" providerId="None" clId="Web-{A84219B4-E003-4E51-B05B-2281F2B17703}"/>
    <pc:docChg chg="">
      <pc:chgData name="Monique Mendes" userId="HWXBaz9CMpz0hIwbllSLYJSxh2xqso4OeGQL/7xqgE4=" providerId="None" clId="Web-{A84219B4-E003-4E51-B05B-2281F2B17703}" dt="2021-11-18T00:22:32.043" v="0"/>
      <pc:docMkLst>
        <pc:docMk/>
      </pc:docMkLst>
      <pc:sldChg chg="addCm">
        <pc:chgData name="Monique Mendes" userId="HWXBaz9CMpz0hIwbllSLYJSxh2xqso4OeGQL/7xqgE4=" providerId="None" clId="Web-{A84219B4-E003-4E51-B05B-2281F2B17703}" dt="2021-11-18T00:22:32.043" v="0"/>
        <pc:sldMkLst>
          <pc:docMk/>
          <pc:sldMk cId="1798251795" sldId="278"/>
        </pc:sldMkLst>
      </pc:sldChg>
    </pc:docChg>
  </pc:docChgLst>
  <pc:docChgLst>
    <pc:chgData name="Monique Mendes" userId="HWXBaz9CMpz0hIwbllSLYJSxh2xqso4OeGQL/7xqgE4=" providerId="None" clId="Web-{B067662F-DDE6-4C16-8C9E-6C8FD9FDD2CE}"/>
    <pc:docChg chg="">
      <pc:chgData name="Monique Mendes" userId="HWXBaz9CMpz0hIwbllSLYJSxh2xqso4OeGQL/7xqgE4=" providerId="None" clId="Web-{B067662F-DDE6-4C16-8C9E-6C8FD9FDD2CE}" dt="2021-12-06T22:01:44.216" v="1"/>
      <pc:docMkLst>
        <pc:docMk/>
      </pc:docMkLst>
      <pc:sldChg chg="modCm">
        <pc:chgData name="Monique Mendes" userId="HWXBaz9CMpz0hIwbllSLYJSxh2xqso4OeGQL/7xqgE4=" providerId="None" clId="Web-{B067662F-DDE6-4C16-8C9E-6C8FD9FDD2CE}" dt="2021-12-06T22:01:24.418" v="0"/>
        <pc:sldMkLst>
          <pc:docMk/>
          <pc:sldMk cId="3414027609" sldId="260"/>
        </pc:sldMkLst>
      </pc:sldChg>
      <pc:sldChg chg="modCm">
        <pc:chgData name="Monique Mendes" userId="HWXBaz9CMpz0hIwbllSLYJSxh2xqso4OeGQL/7xqgE4=" providerId="None" clId="Web-{B067662F-DDE6-4C16-8C9E-6C8FD9FDD2CE}" dt="2021-12-06T22:01:44.216" v="1"/>
        <pc:sldMkLst>
          <pc:docMk/>
          <pc:sldMk cId="1798251795" sldId="278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Relationship Id="rId4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67711-71D8-423B-ADA0-C32274A9F82B}" type="datetimeFigureOut">
              <a:rPr lang="en-US" smtClean="0"/>
              <a:t>3/9/22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1143000"/>
            <a:ext cx="2133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8BCFF3-0BA8-4264-8C30-22D072861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616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1143000"/>
            <a:ext cx="21336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BCFF3-0BA8-4264-8C30-22D07286156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083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1143000"/>
            <a:ext cx="21336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BCFF3-0BA8-4264-8C30-22D07286156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525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1143000"/>
            <a:ext cx="21336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BCFF3-0BA8-4264-8C30-22D07286156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679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1143000"/>
            <a:ext cx="21336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Males only. Individual t-tests for IHCs. No correction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BCFF3-0BA8-4264-8C30-22D07286156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56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1143000"/>
            <a:ext cx="21336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Females only. Individual t-tests for IHCs. No correction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BCFF3-0BA8-4264-8C30-22D07286156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40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1143000"/>
            <a:ext cx="21336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BCFF3-0BA8-4264-8C30-22D07286156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596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0F6E6-C388-4A38-932D-F8F6A373D97F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EF8D-7043-4EBD-ADD2-BBC5EC76B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12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0F6E6-C388-4A38-932D-F8F6A373D97F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EF8D-7043-4EBD-ADD2-BBC5EC76B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13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0F6E6-C388-4A38-932D-F8F6A373D97F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EF8D-7043-4EBD-ADD2-BBC5EC76B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821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0F6E6-C388-4A38-932D-F8F6A373D97F}" type="datetimeFigureOut">
              <a:rPr lang="en-US" smtClean="0"/>
              <a:t>3/9/22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EF8D-7043-4EBD-ADD2-BBC5EC76B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69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0F6E6-C388-4A38-932D-F8F6A373D97F}" type="datetimeFigureOut">
              <a:rPr lang="en-US" smtClean="0"/>
              <a:t>3/9/22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EF8D-7043-4EBD-ADD2-BBC5EC76B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068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0F6E6-C388-4A38-932D-F8F6A373D97F}" type="datetimeFigureOut">
              <a:rPr lang="en-US" smtClean="0"/>
              <a:t>3/9/22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EF8D-7043-4EBD-ADD2-BBC5EC76B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914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0F6E6-C388-4A38-932D-F8F6A373D97F}" type="datetimeFigureOut">
              <a:rPr lang="en-US" smtClean="0"/>
              <a:t>3/9/22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EF8D-7043-4EBD-ADD2-BBC5EC76B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26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0F6E6-C388-4A38-932D-F8F6A373D97F}" type="datetimeFigureOut">
              <a:rPr lang="en-US" smtClean="0"/>
              <a:t>3/9/22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EF8D-7043-4EBD-ADD2-BBC5EC76B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667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0F6E6-C388-4A38-932D-F8F6A373D97F}" type="datetimeFigureOut">
              <a:rPr lang="en-US" smtClean="0"/>
              <a:t>3/9/22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EF8D-7043-4EBD-ADD2-BBC5EC76B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884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0F6E6-C388-4A38-932D-F8F6A373D97F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EF8D-7043-4EBD-ADD2-BBC5EC76B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02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0F6E6-C388-4A38-932D-F8F6A373D97F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EF8D-7043-4EBD-ADD2-BBC5EC76B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308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0F6E6-C388-4A38-932D-F8F6A373D97F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DEF8D-7043-4EBD-ADD2-BBC5EC76B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187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oleObject" Target="../embeddings/oleObject3.bin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6.jpeg"/><Relationship Id="rId10" Type="http://schemas.openxmlformats.org/officeDocument/2006/relationships/image" Target="../media/image1.emf"/><Relationship Id="rId4" Type="http://schemas.openxmlformats.org/officeDocument/2006/relationships/image" Target="../media/image5.jpeg"/><Relationship Id="rId9" Type="http://schemas.openxmlformats.org/officeDocument/2006/relationships/oleObject" Target="../embeddings/oleObject1.bin"/><Relationship Id="rId1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4.bin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3.emf"/><Relationship Id="rId4" Type="http://schemas.openxmlformats.org/officeDocument/2006/relationships/image" Target="../media/image10.emf"/><Relationship Id="rId9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7.emf"/><Relationship Id="rId5" Type="http://schemas.openxmlformats.org/officeDocument/2006/relationships/image" Target="../media/image14.e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6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oleObject" Target="../embeddings/oleObject15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9.emf"/><Relationship Id="rId12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21.emf"/><Relationship Id="rId5" Type="http://schemas.openxmlformats.org/officeDocument/2006/relationships/image" Target="../media/image18.e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20.emf"/><Relationship Id="rId14" Type="http://schemas.openxmlformats.org/officeDocument/2006/relationships/image" Target="../media/image2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oleObject" Target="../embeddings/oleObject18.bin"/><Relationship Id="rId18" Type="http://schemas.openxmlformats.org/officeDocument/2006/relationships/image" Target="../media/image29.e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3.emf"/><Relationship Id="rId12" Type="http://schemas.openxmlformats.org/officeDocument/2006/relationships/image" Target="../media/image26.emf"/><Relationship Id="rId17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8.emf"/><Relationship Id="rId20" Type="http://schemas.openxmlformats.org/officeDocument/2006/relationships/image" Target="../media/image30.e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33.tiff"/><Relationship Id="rId11" Type="http://schemas.openxmlformats.org/officeDocument/2006/relationships/oleObject" Target="../embeddings/oleObject17.bin"/><Relationship Id="rId5" Type="http://schemas.openxmlformats.org/officeDocument/2006/relationships/image" Target="../media/image32.tiff"/><Relationship Id="rId15" Type="http://schemas.openxmlformats.org/officeDocument/2006/relationships/oleObject" Target="../embeddings/oleObject19.bin"/><Relationship Id="rId10" Type="http://schemas.openxmlformats.org/officeDocument/2006/relationships/image" Target="../media/image25.emf"/><Relationship Id="rId19" Type="http://schemas.openxmlformats.org/officeDocument/2006/relationships/oleObject" Target="../embeddings/oleObject21.bin"/><Relationship Id="rId4" Type="http://schemas.openxmlformats.org/officeDocument/2006/relationships/image" Target="../media/image31.tif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27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13" Type="http://schemas.openxmlformats.org/officeDocument/2006/relationships/oleObject" Target="../embeddings/oleObject26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38.e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0.e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emf"/><Relationship Id="rId11" Type="http://schemas.openxmlformats.org/officeDocument/2006/relationships/oleObject" Target="../embeddings/oleObject25.bin"/><Relationship Id="rId5" Type="http://schemas.openxmlformats.org/officeDocument/2006/relationships/image" Target="../media/image35.emf"/><Relationship Id="rId15" Type="http://schemas.openxmlformats.org/officeDocument/2006/relationships/oleObject" Target="../embeddings/oleObject27.bin"/><Relationship Id="rId10" Type="http://schemas.openxmlformats.org/officeDocument/2006/relationships/image" Target="../media/image37.emf"/><Relationship Id="rId4" Type="http://schemas.openxmlformats.org/officeDocument/2006/relationships/oleObject" Target="../embeddings/oleObject22.bin"/><Relationship Id="rId9" Type="http://schemas.openxmlformats.org/officeDocument/2006/relationships/oleObject" Target="../embeddings/oleObject24.bin"/><Relationship Id="rId14" Type="http://schemas.openxmlformats.org/officeDocument/2006/relationships/image" Target="../media/image3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6.e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7984BC-7F86-446D-9402-FC4ADD6D7F1E}"/>
              </a:ext>
            </a:extLst>
          </p:cNvPr>
          <p:cNvSpPr txBox="1">
            <a:spLocks/>
          </p:cNvSpPr>
          <p:nvPr/>
        </p:nvSpPr>
        <p:spPr>
          <a:xfrm>
            <a:off x="641428" y="-6200"/>
            <a:ext cx="5572125" cy="611368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46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9838135-1024-4848-8DD8-25175D6C63BF}"/>
              </a:ext>
            </a:extLst>
          </p:cNvPr>
          <p:cNvSpPr txBox="1">
            <a:spLocks/>
          </p:cNvSpPr>
          <p:nvPr/>
        </p:nvSpPr>
        <p:spPr>
          <a:xfrm>
            <a:off x="765253" y="117625"/>
            <a:ext cx="5572125" cy="611368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63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1.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A5C8CFC-2FAB-4E07-9B22-B0C37AB4B4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236" y="1096654"/>
            <a:ext cx="1337310" cy="133731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0AAB3D0-B348-4CF1-9C30-7208624B1B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51228" y="1096654"/>
            <a:ext cx="1337310" cy="133731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6103F36-8BFC-4A8E-9EDD-1E57E64B9A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68508" y="1096654"/>
            <a:ext cx="1337310" cy="133731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5D4BFD0-C04D-45C8-B4AD-EB99CA2447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228" y="2475209"/>
            <a:ext cx="1337310" cy="133731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A1025E1-2653-4F19-976D-65FA476829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508" y="2475209"/>
            <a:ext cx="1337310" cy="133731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127B33C-CC61-4419-BBBA-B175BC2E2D85}"/>
              </a:ext>
            </a:extLst>
          </p:cNvPr>
          <p:cNvSpPr txBox="1"/>
          <p:nvPr/>
        </p:nvSpPr>
        <p:spPr>
          <a:xfrm rot="16200000">
            <a:off x="622538" y="1612455"/>
            <a:ext cx="137135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AFC0B6D-FF8E-4437-884C-76724B6FE9C8}"/>
              </a:ext>
            </a:extLst>
          </p:cNvPr>
          <p:cNvSpPr txBox="1"/>
          <p:nvPr/>
        </p:nvSpPr>
        <p:spPr>
          <a:xfrm rot="16200000">
            <a:off x="601400" y="2987457"/>
            <a:ext cx="137135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PLX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E51D50-683B-47D4-8801-FAE0F093DE41}"/>
              </a:ext>
            </a:extLst>
          </p:cNvPr>
          <p:cNvSpPr txBox="1"/>
          <p:nvPr/>
        </p:nvSpPr>
        <p:spPr>
          <a:xfrm>
            <a:off x="4236858" y="1069037"/>
            <a:ext cx="946087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Merge</a:t>
            </a:r>
            <a:r>
              <a:rPr lang="en-US" sz="1463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D9C670C-1421-40A0-B6FF-CBD6E8B8C258}"/>
              </a:ext>
            </a:extLst>
          </p:cNvPr>
          <p:cNvSpPr txBox="1"/>
          <p:nvPr/>
        </p:nvSpPr>
        <p:spPr>
          <a:xfrm>
            <a:off x="1461199" y="1069037"/>
            <a:ext cx="905175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3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6E10</a:t>
            </a:r>
            <a:r>
              <a:rPr lang="en-US" sz="1463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4642C78-14C6-4551-8E94-4FDD1779B9A1}"/>
              </a:ext>
            </a:extLst>
          </p:cNvPr>
          <p:cNvSpPr txBox="1"/>
          <p:nvPr/>
        </p:nvSpPr>
        <p:spPr>
          <a:xfrm>
            <a:off x="2862867" y="1069037"/>
            <a:ext cx="878854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3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Iba1</a:t>
            </a:r>
            <a:r>
              <a:rPr lang="en-US" sz="1463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30E5E69-F350-4AE5-BEB9-182B7D6CC1F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236" y="2475209"/>
            <a:ext cx="1337310" cy="133731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074A4C92-E3A3-4593-998F-1376D4ED923F}"/>
              </a:ext>
            </a:extLst>
          </p:cNvPr>
          <p:cNvSpPr txBox="1"/>
          <p:nvPr/>
        </p:nvSpPr>
        <p:spPr>
          <a:xfrm>
            <a:off x="952923" y="907565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8523AA8-05FB-4314-83C6-437054D016E7}"/>
              </a:ext>
            </a:extLst>
          </p:cNvPr>
          <p:cNvSpPr txBox="1"/>
          <p:nvPr/>
        </p:nvSpPr>
        <p:spPr>
          <a:xfrm>
            <a:off x="1079209" y="3961852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5073E1C-8C4D-494A-B781-DBA6F7A93275}"/>
              </a:ext>
            </a:extLst>
          </p:cNvPr>
          <p:cNvSpPr txBox="1"/>
          <p:nvPr/>
        </p:nvSpPr>
        <p:spPr>
          <a:xfrm>
            <a:off x="2462437" y="3961852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29CBB2B-65A2-4DAC-9CE5-5F625C8FF9BA}"/>
              </a:ext>
            </a:extLst>
          </p:cNvPr>
          <p:cNvSpPr txBox="1"/>
          <p:nvPr/>
        </p:nvSpPr>
        <p:spPr>
          <a:xfrm>
            <a:off x="4172468" y="3961852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7689855"/>
              </p:ext>
            </p:extLst>
          </p:nvPr>
        </p:nvGraphicFramePr>
        <p:xfrm>
          <a:off x="1073035" y="4126132"/>
          <a:ext cx="1686493" cy="2207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012" name="Prism 7" r:id="rId9" imgW="2107800" imgH="2758320" progId="Prism7.Document">
                  <p:embed/>
                </p:oleObj>
              </mc:Choice>
              <mc:Fallback>
                <p:oleObj name="Prism 7" r:id="rId9" imgW="2107800" imgH="275832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73035" y="4126132"/>
                        <a:ext cx="1686493" cy="22071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0443356"/>
              </p:ext>
            </p:extLst>
          </p:nvPr>
        </p:nvGraphicFramePr>
        <p:xfrm>
          <a:off x="2683905" y="4210862"/>
          <a:ext cx="1682750" cy="209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013" name="Prism 7" r:id="rId11" imgW="2217600" imgH="2758320" progId="Prism7.Document">
                  <p:embed/>
                </p:oleObj>
              </mc:Choice>
              <mc:Fallback>
                <p:oleObj name="Prism 7" r:id="rId11" imgW="2217600" imgH="275832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683905" y="4210862"/>
                        <a:ext cx="1682750" cy="209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5680699"/>
              </p:ext>
            </p:extLst>
          </p:nvPr>
        </p:nvGraphicFramePr>
        <p:xfrm>
          <a:off x="4324350" y="4081463"/>
          <a:ext cx="1687513" cy="225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014" name="Prism 7" r:id="rId13" imgW="2107800" imgH="2816280" progId="Prism7.Document">
                  <p:embed/>
                </p:oleObj>
              </mc:Choice>
              <mc:Fallback>
                <p:oleObj name="Prism 7" r:id="rId13" imgW="2107800" imgH="281628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324350" y="4081463"/>
                        <a:ext cx="1687513" cy="2252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333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0227782"/>
              </p:ext>
            </p:extLst>
          </p:nvPr>
        </p:nvGraphicFramePr>
        <p:xfrm>
          <a:off x="4435475" y="2487764"/>
          <a:ext cx="1919288" cy="196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01" name="Prism 7" r:id="rId3" imgW="3090600" imgH="3156120" progId="Prism7.Document">
                  <p:embed/>
                </p:oleObj>
              </mc:Choice>
              <mc:Fallback>
                <p:oleObj name="Prism 7" r:id="rId3" imgW="3090600" imgH="315612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35475" y="2487764"/>
                        <a:ext cx="1919288" cy="196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2BE3D8DC-76AE-4838-BD4C-6E5DF939E0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041" t="10397" b="65878"/>
          <a:stretch/>
        </p:blipFill>
        <p:spPr>
          <a:xfrm>
            <a:off x="5530244" y="1823513"/>
            <a:ext cx="818303" cy="581402"/>
          </a:xfrm>
          <a:prstGeom prst="rect">
            <a:avLst/>
          </a:prstGeom>
        </p:spPr>
      </p:pic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2A5B8748-EACC-4412-B04A-C721398B18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6342340"/>
              </p:ext>
            </p:extLst>
          </p:nvPr>
        </p:nvGraphicFramePr>
        <p:xfrm>
          <a:off x="571500" y="2481263"/>
          <a:ext cx="1919288" cy="196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02" name="Prism 7" r:id="rId6" imgW="3090600" imgH="3165480" progId="Prism7.Document">
                  <p:embed/>
                </p:oleObj>
              </mc:Choice>
              <mc:Fallback>
                <p:oleObj name="Prism 7" r:id="rId6" imgW="3090600" imgH="3165480" progId="Prism7.Document">
                  <p:embed/>
                  <p:pic>
                    <p:nvPicPr>
                      <p:cNvPr id="29" name="Object 2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71500" y="2481263"/>
                        <a:ext cx="1919288" cy="1966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60C450FB-7C93-4661-96A1-53DCF82DE3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5254785"/>
              </p:ext>
            </p:extLst>
          </p:nvPr>
        </p:nvGraphicFramePr>
        <p:xfrm>
          <a:off x="2514600" y="2471788"/>
          <a:ext cx="1920875" cy="198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03" name="Prism 7" r:id="rId8" imgW="3054240" imgH="3156120" progId="Prism7.Document">
                  <p:embed/>
                </p:oleObj>
              </mc:Choice>
              <mc:Fallback>
                <p:oleObj name="Prism 7" r:id="rId8" imgW="3054240" imgH="3156120" progId="Prism7.Document">
                  <p:embed/>
                  <p:pic>
                    <p:nvPicPr>
                      <p:cNvPr id="30" name="Object 29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514600" y="2471788"/>
                        <a:ext cx="1920875" cy="1982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Google Shape;98;p2">
            <a:extLst>
              <a:ext uri="{FF2B5EF4-FFF2-40B4-BE49-F238E27FC236}">
                <a16:creationId xmlns:a16="http://schemas.microsoft.com/office/drawing/2014/main" id="{2BA89AE5-988B-46CA-8A63-7DD354266F49}"/>
              </a:ext>
            </a:extLst>
          </p:cNvPr>
          <p:cNvSpPr txBox="1"/>
          <p:nvPr/>
        </p:nvSpPr>
        <p:spPr>
          <a:xfrm>
            <a:off x="621593" y="2333222"/>
            <a:ext cx="202971" cy="25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</a:t>
            </a:r>
            <a:endParaRPr sz="13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16" name="Google Shape;98;p2">
            <a:extLst>
              <a:ext uri="{FF2B5EF4-FFF2-40B4-BE49-F238E27FC236}">
                <a16:creationId xmlns:a16="http://schemas.microsoft.com/office/drawing/2014/main" id="{48256614-343F-4D30-8B31-E75C83D4EE5D}"/>
              </a:ext>
            </a:extLst>
          </p:cNvPr>
          <p:cNvSpPr txBox="1"/>
          <p:nvPr/>
        </p:nvSpPr>
        <p:spPr>
          <a:xfrm>
            <a:off x="2535847" y="2333222"/>
            <a:ext cx="202971" cy="25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</a:t>
            </a:r>
            <a:endParaRPr sz="13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17" name="Google Shape;98;p2">
            <a:extLst>
              <a:ext uri="{FF2B5EF4-FFF2-40B4-BE49-F238E27FC236}">
                <a16:creationId xmlns:a16="http://schemas.microsoft.com/office/drawing/2014/main" id="{C520371B-D199-4109-B470-A1A62BE5F448}"/>
              </a:ext>
            </a:extLst>
          </p:cNvPr>
          <p:cNvSpPr txBox="1"/>
          <p:nvPr/>
        </p:nvSpPr>
        <p:spPr>
          <a:xfrm>
            <a:off x="4456246" y="2333222"/>
            <a:ext cx="202971" cy="25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</a:t>
            </a:r>
            <a:endParaRPr sz="13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48A08B-32A4-4E87-A193-B5501A10EB0A}"/>
              </a:ext>
            </a:extLst>
          </p:cNvPr>
          <p:cNvSpPr/>
          <p:nvPr/>
        </p:nvSpPr>
        <p:spPr>
          <a:xfrm>
            <a:off x="1093107" y="1640882"/>
            <a:ext cx="4838651" cy="315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463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2.</a:t>
            </a:r>
            <a:endParaRPr lang="en-US" sz="146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602336" y="2696786"/>
            <a:ext cx="0" cy="127362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522981" y="2694714"/>
            <a:ext cx="0" cy="127362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464140" y="2691348"/>
            <a:ext cx="0" cy="127362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9130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719627"/>
              </p:ext>
            </p:extLst>
          </p:nvPr>
        </p:nvGraphicFramePr>
        <p:xfrm>
          <a:off x="1101725" y="2881313"/>
          <a:ext cx="2365375" cy="268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138" name="Prism 7" r:id="rId4" imgW="2441520" imgH="2779920" progId="Prism7.Document">
                  <p:embed/>
                </p:oleObj>
              </mc:Choice>
              <mc:Fallback>
                <p:oleObj name="Prism 7" r:id="rId4" imgW="2441520" imgH="277992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1725" y="2881313"/>
                        <a:ext cx="2365375" cy="2689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5647659"/>
              </p:ext>
            </p:extLst>
          </p:nvPr>
        </p:nvGraphicFramePr>
        <p:xfrm>
          <a:off x="1241425" y="630238"/>
          <a:ext cx="2224088" cy="217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139" name="Prism 7" r:id="rId6" imgW="2295000" imgH="2243160" progId="Prism7.Document">
                  <p:embed/>
                </p:oleObj>
              </mc:Choice>
              <mc:Fallback>
                <p:oleObj name="Prism 7" r:id="rId6" imgW="2295000" imgH="224316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41425" y="630238"/>
                        <a:ext cx="2224088" cy="217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8080216"/>
              </p:ext>
            </p:extLst>
          </p:nvPr>
        </p:nvGraphicFramePr>
        <p:xfrm>
          <a:off x="3370263" y="2900464"/>
          <a:ext cx="2433637" cy="267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140" name="Prism 7" r:id="rId8" imgW="2514600" imgH="2758320" progId="Prism7.Document">
                  <p:embed/>
                </p:oleObj>
              </mc:Choice>
              <mc:Fallback>
                <p:oleObj name="Prism 7" r:id="rId8" imgW="2514600" imgH="275832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370263" y="2900464"/>
                        <a:ext cx="2433637" cy="2670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9797278"/>
              </p:ext>
            </p:extLst>
          </p:nvPr>
        </p:nvGraphicFramePr>
        <p:xfrm>
          <a:off x="3508375" y="631926"/>
          <a:ext cx="2293938" cy="217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141" name="Prism 7" r:id="rId10" imgW="2368440" imgH="2243160" progId="Prism7.Document">
                  <p:embed/>
                </p:oleObj>
              </mc:Choice>
              <mc:Fallback>
                <p:oleObj name="Prism 7" r:id="rId10" imgW="2368440" imgH="224316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508375" y="631926"/>
                        <a:ext cx="2293938" cy="217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EE6AE76F-58B5-AB49-960E-BFD1CB1CE411}"/>
              </a:ext>
            </a:extLst>
          </p:cNvPr>
          <p:cNvSpPr txBox="1">
            <a:spLocks/>
          </p:cNvSpPr>
          <p:nvPr/>
        </p:nvSpPr>
        <p:spPr>
          <a:xfrm>
            <a:off x="641428" y="-6200"/>
            <a:ext cx="5572125" cy="611368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63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3.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82715F1-1DDE-465A-88BB-E7AC388B09D6}"/>
              </a:ext>
            </a:extLst>
          </p:cNvPr>
          <p:cNvSpPr txBox="1"/>
          <p:nvPr/>
        </p:nvSpPr>
        <p:spPr>
          <a:xfrm rot="16200000">
            <a:off x="267794" y="1542462"/>
            <a:ext cx="12811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Soluble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6A8E65D-F249-4231-B203-1B4A726C512B}"/>
              </a:ext>
            </a:extLst>
          </p:cNvPr>
          <p:cNvSpPr txBox="1"/>
          <p:nvPr/>
        </p:nvSpPr>
        <p:spPr>
          <a:xfrm rot="16200000">
            <a:off x="170761" y="3953374"/>
            <a:ext cx="1477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Insoluble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B4E2A63-42E1-4E39-804B-DD731E0F8F56}"/>
              </a:ext>
            </a:extLst>
          </p:cNvPr>
          <p:cNvCxnSpPr>
            <a:cxnSpLocks/>
          </p:cNvCxnSpPr>
          <p:nvPr/>
        </p:nvCxnSpPr>
        <p:spPr>
          <a:xfrm>
            <a:off x="778081" y="2774475"/>
            <a:ext cx="52120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199325" y="566115"/>
            <a:ext cx="342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458299" y="566115"/>
            <a:ext cx="342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458299" y="2896499"/>
            <a:ext cx="342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199325" y="2896499"/>
            <a:ext cx="342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8876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8646054"/>
              </p:ext>
            </p:extLst>
          </p:nvPr>
        </p:nvGraphicFramePr>
        <p:xfrm>
          <a:off x="1300163" y="6932613"/>
          <a:ext cx="2143125" cy="232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905" name="Prism 7" r:id="rId4" imgW="2569320" imgH="2784240" progId="Prism7.Document">
                  <p:embed/>
                </p:oleObj>
              </mc:Choice>
              <mc:Fallback>
                <p:oleObj name="Prism 7" r:id="rId4" imgW="2569320" imgH="278424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00163" y="6932613"/>
                        <a:ext cx="2143125" cy="2320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2151447"/>
              </p:ext>
            </p:extLst>
          </p:nvPr>
        </p:nvGraphicFramePr>
        <p:xfrm>
          <a:off x="3873500" y="6936040"/>
          <a:ext cx="2141538" cy="232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906" name="Prism 7" r:id="rId6" imgW="2569320" imgH="2784240" progId="Prism7.Document">
                  <p:embed/>
                </p:oleObj>
              </mc:Choice>
              <mc:Fallback>
                <p:oleObj name="Prism 7" r:id="rId6" imgW="2569320" imgH="278424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73500" y="6936040"/>
                        <a:ext cx="2141538" cy="2320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77748"/>
              </p:ext>
            </p:extLst>
          </p:nvPr>
        </p:nvGraphicFramePr>
        <p:xfrm>
          <a:off x="1577975" y="2574925"/>
          <a:ext cx="1879600" cy="232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907" name="Prism 7" r:id="rId8" imgW="2253960" imgH="2784240" progId="Prism7.Document">
                  <p:embed/>
                </p:oleObj>
              </mc:Choice>
              <mc:Fallback>
                <p:oleObj name="Prism 7" r:id="rId8" imgW="2253960" imgH="278424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77975" y="2574925"/>
                        <a:ext cx="1879600" cy="2322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116227"/>
              </p:ext>
            </p:extLst>
          </p:nvPr>
        </p:nvGraphicFramePr>
        <p:xfrm>
          <a:off x="3621088" y="2571801"/>
          <a:ext cx="2065337" cy="230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908" name="Prism 7" r:id="rId10" imgW="2476440" imgH="2758320" progId="Prism7.Document">
                  <p:embed/>
                </p:oleObj>
              </mc:Choice>
              <mc:Fallback>
                <p:oleObj name="Prism 7" r:id="rId10" imgW="2476440" imgH="275832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621088" y="2571801"/>
                        <a:ext cx="2065337" cy="2301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Google Shape;98;p2"/>
          <p:cNvSpPr txBox="1"/>
          <p:nvPr/>
        </p:nvSpPr>
        <p:spPr>
          <a:xfrm>
            <a:off x="1354044" y="2481725"/>
            <a:ext cx="258870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/>
                <a:ea typeface="Times New Roman"/>
                <a:cs typeface="Arial"/>
                <a:sym typeface="Arial"/>
              </a:rPr>
              <a:t>B</a:t>
            </a:r>
            <a:endParaRPr sz="11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" name="Google Shape;98;p2"/>
          <p:cNvSpPr txBox="1"/>
          <p:nvPr/>
        </p:nvSpPr>
        <p:spPr>
          <a:xfrm>
            <a:off x="3647313" y="2496702"/>
            <a:ext cx="258870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1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98;p2"/>
          <p:cNvSpPr txBox="1"/>
          <p:nvPr/>
        </p:nvSpPr>
        <p:spPr>
          <a:xfrm>
            <a:off x="2064333" y="4846421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sz="11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98;p2"/>
          <p:cNvSpPr txBox="1"/>
          <p:nvPr/>
        </p:nvSpPr>
        <p:spPr>
          <a:xfrm>
            <a:off x="1277101" y="6844946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sz="11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E6AE76F-58B5-AB49-960E-BFD1CB1CE411}"/>
              </a:ext>
            </a:extLst>
          </p:cNvPr>
          <p:cNvSpPr txBox="1">
            <a:spLocks/>
          </p:cNvSpPr>
          <p:nvPr/>
        </p:nvSpPr>
        <p:spPr>
          <a:xfrm>
            <a:off x="120432" y="-155056"/>
            <a:ext cx="5572125" cy="611368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25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4.</a:t>
            </a:r>
          </a:p>
        </p:txBody>
      </p:sp>
      <p:sp>
        <p:nvSpPr>
          <p:cNvPr id="18" name="Google Shape;98;p2">
            <a:extLst>
              <a:ext uri="{FF2B5EF4-FFF2-40B4-BE49-F238E27FC236}">
                <a16:creationId xmlns:a16="http://schemas.microsoft.com/office/drawing/2014/main" id="{9473E86C-50F8-3C41-955F-EA6E152E382B}"/>
              </a:ext>
            </a:extLst>
          </p:cNvPr>
          <p:cNvSpPr txBox="1"/>
          <p:nvPr/>
        </p:nvSpPr>
        <p:spPr>
          <a:xfrm>
            <a:off x="3828203" y="6844946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 sz="11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47DDB5-8314-44EE-9975-312CB80FFB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1" y="265815"/>
            <a:ext cx="4643407" cy="2211147"/>
          </a:xfrm>
          <a:prstGeom prst="rect">
            <a:avLst/>
          </a:prstGeom>
        </p:spPr>
      </p:pic>
      <p:sp>
        <p:nvSpPr>
          <p:cNvPr id="13" name="Google Shape;98;p2"/>
          <p:cNvSpPr txBox="1"/>
          <p:nvPr/>
        </p:nvSpPr>
        <p:spPr>
          <a:xfrm>
            <a:off x="1394801" y="601575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/>
                <a:ea typeface="Times New Roman"/>
                <a:cs typeface="Arial"/>
                <a:sym typeface="Arial"/>
              </a:rPr>
              <a:t>A</a:t>
            </a:r>
            <a:endParaRPr sz="11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6161379"/>
              </p:ext>
            </p:extLst>
          </p:nvPr>
        </p:nvGraphicFramePr>
        <p:xfrm>
          <a:off x="1902143" y="4815496"/>
          <a:ext cx="3287077" cy="2072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909" name="Prism 7" r:id="rId13" imgW="3877200" imgH="2444400" progId="Prism7.Document">
                  <p:embed/>
                </p:oleObj>
              </mc:Choice>
              <mc:Fallback>
                <p:oleObj name="Prism 7" r:id="rId13" imgW="3877200" imgH="244440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902143" y="4815496"/>
                        <a:ext cx="3287077" cy="20729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3118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E6AE76F-58B5-AB49-960E-BFD1CB1CE411}"/>
              </a:ext>
            </a:extLst>
          </p:cNvPr>
          <p:cNvSpPr txBox="1">
            <a:spLocks/>
          </p:cNvSpPr>
          <p:nvPr/>
        </p:nvSpPr>
        <p:spPr>
          <a:xfrm>
            <a:off x="641428" y="-6200"/>
            <a:ext cx="5572125" cy="611368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63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F9D96F7-E216-4F48-AB4B-9547FC7B6741}"/>
              </a:ext>
            </a:extLst>
          </p:cNvPr>
          <p:cNvSpPr txBox="1"/>
          <p:nvPr/>
        </p:nvSpPr>
        <p:spPr>
          <a:xfrm rot="16200000">
            <a:off x="306859" y="2428444"/>
            <a:ext cx="137135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3xTg Cohort 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931" y="616385"/>
            <a:ext cx="4939820" cy="411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26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E6AE76F-58B5-AB49-960E-BFD1CB1CE411}"/>
              </a:ext>
            </a:extLst>
          </p:cNvPr>
          <p:cNvSpPr txBox="1">
            <a:spLocks/>
          </p:cNvSpPr>
          <p:nvPr/>
        </p:nvSpPr>
        <p:spPr>
          <a:xfrm>
            <a:off x="642938" y="0"/>
            <a:ext cx="5572125" cy="611368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63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6.</a:t>
            </a:r>
          </a:p>
        </p:txBody>
      </p:sp>
      <p:sp>
        <p:nvSpPr>
          <p:cNvPr id="5" name="Google Shape;98;p2"/>
          <p:cNvSpPr txBox="1"/>
          <p:nvPr/>
        </p:nvSpPr>
        <p:spPr>
          <a:xfrm>
            <a:off x="711501" y="639262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</a:t>
            </a:r>
            <a:endParaRPr sz="16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6" name="Google Shape;98;p2"/>
          <p:cNvSpPr txBox="1"/>
          <p:nvPr/>
        </p:nvSpPr>
        <p:spPr>
          <a:xfrm>
            <a:off x="2320042" y="636781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</a:t>
            </a:r>
            <a:endParaRPr sz="14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274A32D-1312-4FBE-A228-DB90398992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721" y="6540507"/>
            <a:ext cx="1114425" cy="11144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AF4B657-6BFB-4FC7-81B3-600B654FED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718" y="5400001"/>
            <a:ext cx="1114425" cy="11144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D7B43A-99F0-4E92-9750-2F63E4CADB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966" y="5400000"/>
            <a:ext cx="1114425" cy="11144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94759DD-903C-4636-B20D-64AA0E19725F}"/>
              </a:ext>
            </a:extLst>
          </p:cNvPr>
          <p:cNvSpPr txBox="1"/>
          <p:nvPr/>
        </p:nvSpPr>
        <p:spPr>
          <a:xfrm>
            <a:off x="787508" y="5383293"/>
            <a:ext cx="1272193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38" b="1" dirty="0">
                <a:solidFill>
                  <a:srgbClr val="AA72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Iba1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701612-642F-4111-BE26-EDBB89156351}"/>
              </a:ext>
            </a:extLst>
          </p:cNvPr>
          <p:cNvSpPr txBox="1"/>
          <p:nvPr/>
        </p:nvSpPr>
        <p:spPr>
          <a:xfrm>
            <a:off x="1959933" y="5383293"/>
            <a:ext cx="1272193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38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CD68</a:t>
            </a:r>
            <a:r>
              <a:rPr lang="en-US" sz="1138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3" name="Google Shape;98;p2"/>
          <p:cNvSpPr txBox="1"/>
          <p:nvPr/>
        </p:nvSpPr>
        <p:spPr>
          <a:xfrm>
            <a:off x="997557" y="3118606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</a:t>
            </a:r>
            <a:endParaRPr sz="14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C03CF15A-57A9-46C6-8AEA-A89B57D9B62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9041" t="10397" b="65878"/>
          <a:stretch/>
        </p:blipFill>
        <p:spPr>
          <a:xfrm>
            <a:off x="5628357" y="5371236"/>
            <a:ext cx="715293" cy="508215"/>
          </a:xfrm>
          <a:prstGeom prst="rect">
            <a:avLst/>
          </a:prstGeom>
        </p:spPr>
      </p:pic>
      <p:sp>
        <p:nvSpPr>
          <p:cNvPr id="47" name="Google Shape;98;p2">
            <a:extLst>
              <a:ext uri="{FF2B5EF4-FFF2-40B4-BE49-F238E27FC236}">
                <a16:creationId xmlns:a16="http://schemas.microsoft.com/office/drawing/2014/main" id="{5BFF2ACB-99A5-4838-8B2A-FAD69166B798}"/>
              </a:ext>
            </a:extLst>
          </p:cNvPr>
          <p:cNvSpPr txBox="1"/>
          <p:nvPr/>
        </p:nvSpPr>
        <p:spPr>
          <a:xfrm>
            <a:off x="909063" y="5329198"/>
            <a:ext cx="205173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Arial"/>
              </a:rPr>
              <a:t>F</a:t>
            </a:r>
            <a:endParaRPr sz="14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3" name="Google Shape;98;p2">
            <a:extLst>
              <a:ext uri="{FF2B5EF4-FFF2-40B4-BE49-F238E27FC236}">
                <a16:creationId xmlns:a16="http://schemas.microsoft.com/office/drawing/2014/main" id="{47ECA5C8-0405-408B-8309-D0DF2442282E}"/>
              </a:ext>
            </a:extLst>
          </p:cNvPr>
          <p:cNvSpPr txBox="1"/>
          <p:nvPr/>
        </p:nvSpPr>
        <p:spPr>
          <a:xfrm>
            <a:off x="3795893" y="5329198"/>
            <a:ext cx="205173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Arial"/>
              </a:rPr>
              <a:t>G</a:t>
            </a:r>
            <a:endParaRPr sz="14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DA6A23D-5E39-4BD2-BFEB-32BCD682E6D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493" y="6540508"/>
            <a:ext cx="1114426" cy="1114426"/>
          </a:xfrm>
          <a:prstGeom prst="rect">
            <a:avLst/>
          </a:prstGeom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810808"/>
              </p:ext>
            </p:extLst>
          </p:nvPr>
        </p:nvGraphicFramePr>
        <p:xfrm>
          <a:off x="762000" y="719874"/>
          <a:ext cx="1595066" cy="2122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77" name="Prism 7" r:id="rId9" imgW="2072520" imgH="2758320" progId="Prism7.Document">
                  <p:embed/>
                </p:oleObj>
              </mc:Choice>
              <mc:Fallback>
                <p:oleObj name="Prism 7" r:id="rId9" imgW="2072520" imgH="275832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62000" y="719874"/>
                        <a:ext cx="1595066" cy="21226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100148"/>
              </p:ext>
            </p:extLst>
          </p:nvPr>
        </p:nvGraphicFramePr>
        <p:xfrm>
          <a:off x="2349500" y="750939"/>
          <a:ext cx="2057400" cy="206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78" name="Prism 7" r:id="rId11" imgW="2834640" imgH="2846880" progId="Prism7.Document">
                  <p:embed/>
                </p:oleObj>
              </mc:Choice>
              <mc:Fallback>
                <p:oleObj name="Prism 7" r:id="rId11" imgW="2834640" imgH="284688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349500" y="750939"/>
                        <a:ext cx="2057400" cy="2063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7236178"/>
              </p:ext>
            </p:extLst>
          </p:nvPr>
        </p:nvGraphicFramePr>
        <p:xfrm>
          <a:off x="4378325" y="744536"/>
          <a:ext cx="2058988" cy="207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79" name="Prism 7" r:id="rId13" imgW="2834640" imgH="2855880" progId="Prism7.Document">
                  <p:embed/>
                </p:oleObj>
              </mc:Choice>
              <mc:Fallback>
                <p:oleObj name="Prism 7" r:id="rId13" imgW="2834640" imgH="285588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378325" y="744536"/>
                        <a:ext cx="2058988" cy="2071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98;p2"/>
          <p:cNvSpPr txBox="1"/>
          <p:nvPr/>
        </p:nvSpPr>
        <p:spPr>
          <a:xfrm>
            <a:off x="4394314" y="633242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</a:t>
            </a:r>
            <a:endParaRPr sz="14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2" name="Google Shape;98;p2"/>
          <p:cNvSpPr txBox="1"/>
          <p:nvPr/>
        </p:nvSpPr>
        <p:spPr>
          <a:xfrm>
            <a:off x="5121385" y="2764121"/>
            <a:ext cx="1925890" cy="201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975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</a:t>
            </a:r>
            <a:r>
              <a:rPr lang="en-US" sz="975" b="1" baseline="-25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F(treatment) </a:t>
            </a:r>
            <a:r>
              <a:rPr lang="en-US" sz="975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&lt; 0.05</a:t>
            </a:r>
            <a:endParaRPr sz="894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4" name="Google Shape;98;p2"/>
          <p:cNvSpPr txBox="1"/>
          <p:nvPr/>
        </p:nvSpPr>
        <p:spPr>
          <a:xfrm>
            <a:off x="2975267" y="2758133"/>
            <a:ext cx="1925890" cy="201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975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</a:t>
            </a:r>
            <a:r>
              <a:rPr lang="en-US" sz="975" b="1" baseline="-25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F(treatment) </a:t>
            </a:r>
            <a:r>
              <a:rPr lang="en-US" sz="975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&lt; 0.0001</a:t>
            </a:r>
            <a:endParaRPr sz="894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5556804"/>
              </p:ext>
            </p:extLst>
          </p:nvPr>
        </p:nvGraphicFramePr>
        <p:xfrm>
          <a:off x="3752800" y="3273526"/>
          <a:ext cx="2441575" cy="207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80" name="Prism 7" r:id="rId15" imgW="3424320" imgH="2909160" progId="Prism7.Document">
                  <p:embed/>
                </p:oleObj>
              </mc:Choice>
              <mc:Fallback>
                <p:oleObj name="Prism 7" r:id="rId15" imgW="3424320" imgH="290916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752800" y="3273526"/>
                        <a:ext cx="2441575" cy="2074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1455826"/>
              </p:ext>
            </p:extLst>
          </p:nvPr>
        </p:nvGraphicFramePr>
        <p:xfrm>
          <a:off x="3763963" y="5587294"/>
          <a:ext cx="2439987" cy="208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81" name="Prism 7" r:id="rId17" imgW="3406320" imgH="2909160" progId="Prism7.Document">
                  <p:embed/>
                </p:oleObj>
              </mc:Choice>
              <mc:Fallback>
                <p:oleObj name="Prism 7" r:id="rId17" imgW="3406320" imgH="290916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763963" y="5587294"/>
                        <a:ext cx="2439987" cy="2084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Google Shape;98;p2"/>
          <p:cNvSpPr txBox="1"/>
          <p:nvPr/>
        </p:nvSpPr>
        <p:spPr>
          <a:xfrm>
            <a:off x="3795893" y="3118606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</a:t>
            </a:r>
            <a:endParaRPr sz="14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6224532"/>
              </p:ext>
            </p:extLst>
          </p:nvPr>
        </p:nvGraphicFramePr>
        <p:xfrm>
          <a:off x="1143000" y="3276600"/>
          <a:ext cx="2430463" cy="206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82" name="Prism 7" r:id="rId19" imgW="3424320" imgH="2909160" progId="Prism7.Document">
                  <p:embed/>
                </p:oleObj>
              </mc:Choice>
              <mc:Fallback>
                <p:oleObj name="Prism 7" r:id="rId19" imgW="3424320" imgH="290916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143000" y="3276600"/>
                        <a:ext cx="2430463" cy="2065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E59688A4-695D-4637-8FF3-36A804B8B51B}"/>
              </a:ext>
            </a:extLst>
          </p:cNvPr>
          <p:cNvSpPr txBox="1"/>
          <p:nvPr/>
        </p:nvSpPr>
        <p:spPr>
          <a:xfrm rot="16200000">
            <a:off x="357696" y="5867525"/>
            <a:ext cx="137135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13F681-6AA3-4BE5-9C97-B77F23DA23E5}"/>
              </a:ext>
            </a:extLst>
          </p:cNvPr>
          <p:cNvSpPr txBox="1"/>
          <p:nvPr/>
        </p:nvSpPr>
        <p:spPr>
          <a:xfrm rot="16200000">
            <a:off x="359481" y="6967298"/>
            <a:ext cx="137135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Repopulated</a:t>
            </a:r>
          </a:p>
        </p:txBody>
      </p:sp>
    </p:spTree>
    <p:extLst>
      <p:ext uri="{BB962C8B-B14F-4D97-AF65-F5344CB8AC3E}">
        <p14:creationId xmlns:p14="http://schemas.microsoft.com/office/powerpoint/2010/main" val="3286754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0560850"/>
              </p:ext>
            </p:extLst>
          </p:nvPr>
        </p:nvGraphicFramePr>
        <p:xfrm>
          <a:off x="622902" y="836751"/>
          <a:ext cx="1591056" cy="2117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00" name="Prism 7" r:id="rId4" imgW="2072520" imgH="2758320" progId="Prism7.Document">
                  <p:embed/>
                </p:oleObj>
              </mc:Choice>
              <mc:Fallback>
                <p:oleObj name="Prism 7" r:id="rId4" imgW="2072520" imgH="275832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2902" y="836751"/>
                        <a:ext cx="1591056" cy="2117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EE6AE76F-58B5-AB49-960E-BFD1CB1CE411}"/>
              </a:ext>
            </a:extLst>
          </p:cNvPr>
          <p:cNvSpPr txBox="1">
            <a:spLocks/>
          </p:cNvSpPr>
          <p:nvPr/>
        </p:nvSpPr>
        <p:spPr>
          <a:xfrm>
            <a:off x="642938" y="0"/>
            <a:ext cx="5572125" cy="611368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63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7.</a:t>
            </a:r>
          </a:p>
        </p:txBody>
      </p:sp>
      <p:sp>
        <p:nvSpPr>
          <p:cNvPr id="5" name="Google Shape;98;p2"/>
          <p:cNvSpPr txBox="1"/>
          <p:nvPr/>
        </p:nvSpPr>
        <p:spPr>
          <a:xfrm>
            <a:off x="624694" y="753586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</a:t>
            </a:r>
            <a:endParaRPr sz="16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6" name="Google Shape;98;p2"/>
          <p:cNvSpPr txBox="1"/>
          <p:nvPr/>
        </p:nvSpPr>
        <p:spPr>
          <a:xfrm>
            <a:off x="2317539" y="753586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</a:t>
            </a:r>
            <a:endParaRPr sz="14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33" name="Google Shape;98;p2"/>
          <p:cNvSpPr txBox="1"/>
          <p:nvPr/>
        </p:nvSpPr>
        <p:spPr>
          <a:xfrm>
            <a:off x="1083836" y="3028783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</a:t>
            </a:r>
            <a:endParaRPr sz="14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C03CF15A-57A9-46C6-8AEA-A89B57D9B62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9041" t="10397" b="65878"/>
          <a:stretch/>
        </p:blipFill>
        <p:spPr>
          <a:xfrm>
            <a:off x="4672236" y="5346281"/>
            <a:ext cx="761913" cy="541337"/>
          </a:xfrm>
          <a:prstGeom prst="rect">
            <a:avLst/>
          </a:prstGeom>
        </p:spPr>
      </p:pic>
      <p:sp>
        <p:nvSpPr>
          <p:cNvPr id="53" name="Google Shape;98;p2">
            <a:extLst>
              <a:ext uri="{FF2B5EF4-FFF2-40B4-BE49-F238E27FC236}">
                <a16:creationId xmlns:a16="http://schemas.microsoft.com/office/drawing/2014/main" id="{47ECA5C8-0405-408B-8309-D0DF2442282E}"/>
              </a:ext>
            </a:extLst>
          </p:cNvPr>
          <p:cNvSpPr txBox="1"/>
          <p:nvPr/>
        </p:nvSpPr>
        <p:spPr>
          <a:xfrm>
            <a:off x="1930131" y="5291178"/>
            <a:ext cx="205173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Arial"/>
              </a:rPr>
              <a:t>F</a:t>
            </a:r>
            <a:endParaRPr sz="14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1" name="Google Shape;98;p2"/>
          <p:cNvSpPr txBox="1"/>
          <p:nvPr/>
        </p:nvSpPr>
        <p:spPr>
          <a:xfrm>
            <a:off x="4332754" y="753586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Arial"/>
              </a:rPr>
              <a:t>C</a:t>
            </a:r>
            <a:endParaRPr sz="14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5" name="Google Shape;98;p2"/>
          <p:cNvSpPr txBox="1"/>
          <p:nvPr/>
        </p:nvSpPr>
        <p:spPr>
          <a:xfrm>
            <a:off x="3604439" y="3028783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</a:t>
            </a:r>
            <a:endParaRPr sz="14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496765"/>
              </p:ext>
            </p:extLst>
          </p:nvPr>
        </p:nvGraphicFramePr>
        <p:xfrm>
          <a:off x="2232928" y="925723"/>
          <a:ext cx="2057400" cy="2004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01" name="Prism 7" r:id="rId7" imgW="2834640" imgH="2761560" progId="Prism7.Document">
                  <p:embed/>
                </p:oleObj>
              </mc:Choice>
              <mc:Fallback>
                <p:oleObj name="Prism 7" r:id="rId7" imgW="2834640" imgH="276156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32928" y="925723"/>
                        <a:ext cx="2057400" cy="2004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2587180"/>
              </p:ext>
            </p:extLst>
          </p:nvPr>
        </p:nvGraphicFramePr>
        <p:xfrm>
          <a:off x="4231867" y="927558"/>
          <a:ext cx="2057400" cy="2004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02" name="Prism 7" r:id="rId9" imgW="2834640" imgH="2761560" progId="Prism7.Document">
                  <p:embed/>
                </p:oleObj>
              </mc:Choice>
              <mc:Fallback>
                <p:oleObj name="Prism 7" r:id="rId9" imgW="2834640" imgH="276156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31867" y="927558"/>
                        <a:ext cx="2057400" cy="2004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9231606"/>
              </p:ext>
            </p:extLst>
          </p:nvPr>
        </p:nvGraphicFramePr>
        <p:xfrm>
          <a:off x="1074738" y="3159125"/>
          <a:ext cx="2430462" cy="211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03" name="Prism 7" r:id="rId11" imgW="3351240" imgH="2909160" progId="Prism7.Document">
                  <p:embed/>
                </p:oleObj>
              </mc:Choice>
              <mc:Fallback>
                <p:oleObj name="Prism 7" r:id="rId11" imgW="3351240" imgH="290916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74738" y="3159125"/>
                        <a:ext cx="2430462" cy="2111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230668"/>
              </p:ext>
            </p:extLst>
          </p:nvPr>
        </p:nvGraphicFramePr>
        <p:xfrm>
          <a:off x="3587750" y="3189237"/>
          <a:ext cx="2430463" cy="206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04" name="Prism 7" r:id="rId13" imgW="3424320" imgH="2909160" progId="Prism7.Document">
                  <p:embed/>
                </p:oleObj>
              </mc:Choice>
              <mc:Fallback>
                <p:oleObj name="Prism 7" r:id="rId13" imgW="3424320" imgH="290916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587750" y="3189237"/>
                        <a:ext cx="2430463" cy="2065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2270941"/>
              </p:ext>
            </p:extLst>
          </p:nvPr>
        </p:nvGraphicFramePr>
        <p:xfrm>
          <a:off x="2103438" y="5389563"/>
          <a:ext cx="2441575" cy="208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05" name="Prism 7" r:id="rId15" imgW="3406320" imgH="2909160" progId="Prism7.Document">
                  <p:embed/>
                </p:oleObj>
              </mc:Choice>
              <mc:Fallback>
                <p:oleObj name="Prism 7" r:id="rId15" imgW="3406320" imgH="290916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103438" y="5389563"/>
                        <a:ext cx="2441575" cy="2084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Google Shape;98;p2"/>
          <p:cNvSpPr txBox="1"/>
          <p:nvPr/>
        </p:nvSpPr>
        <p:spPr>
          <a:xfrm>
            <a:off x="2982382" y="7349743"/>
            <a:ext cx="1925890" cy="201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975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</a:t>
            </a:r>
            <a:r>
              <a:rPr lang="en-US" sz="975" b="1" baseline="-25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F(treatment) </a:t>
            </a:r>
            <a:r>
              <a:rPr lang="en-US" sz="975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&lt; 0.01</a:t>
            </a:r>
            <a:endParaRPr sz="894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35202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E6AE76F-58B5-AB49-960E-BFD1CB1CE411}"/>
              </a:ext>
            </a:extLst>
          </p:cNvPr>
          <p:cNvSpPr txBox="1">
            <a:spLocks/>
          </p:cNvSpPr>
          <p:nvPr/>
        </p:nvSpPr>
        <p:spPr>
          <a:xfrm>
            <a:off x="641428" y="-6200"/>
            <a:ext cx="5572125" cy="611368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63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8.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5" r="16119" b="12964"/>
          <a:stretch/>
        </p:blipFill>
        <p:spPr>
          <a:xfrm>
            <a:off x="1475091" y="1603025"/>
            <a:ext cx="4012500" cy="14239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48" r="15795" b="12432"/>
          <a:stretch/>
        </p:blipFill>
        <p:spPr>
          <a:xfrm>
            <a:off x="1506047" y="3065708"/>
            <a:ext cx="4027979" cy="14239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5" r="15633" b="11665"/>
          <a:stretch/>
        </p:blipFill>
        <p:spPr>
          <a:xfrm>
            <a:off x="1622133" y="4474217"/>
            <a:ext cx="4035718" cy="14549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26" t="31241" b="50558"/>
          <a:stretch/>
        </p:blipFill>
        <p:spPr>
          <a:xfrm>
            <a:off x="4698206" y="1262506"/>
            <a:ext cx="764130" cy="3482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3A47C8-B730-4BCA-9D66-4BC559918136}"/>
              </a:ext>
            </a:extLst>
          </p:cNvPr>
          <p:cNvSpPr txBox="1"/>
          <p:nvPr/>
        </p:nvSpPr>
        <p:spPr>
          <a:xfrm rot="16200000">
            <a:off x="780599" y="2000852"/>
            <a:ext cx="1371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nCount_RNA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3A47C8-B730-4BCA-9D66-4BC559918136}"/>
              </a:ext>
            </a:extLst>
          </p:cNvPr>
          <p:cNvSpPr txBox="1"/>
          <p:nvPr/>
        </p:nvSpPr>
        <p:spPr>
          <a:xfrm rot="16200000">
            <a:off x="780599" y="3450135"/>
            <a:ext cx="1371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nFeature_RNA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A47C8-B730-4BCA-9D66-4BC559918136}"/>
              </a:ext>
            </a:extLst>
          </p:cNvPr>
          <p:cNvSpPr txBox="1"/>
          <p:nvPr/>
        </p:nvSpPr>
        <p:spPr>
          <a:xfrm rot="16200000">
            <a:off x="780600" y="4879783"/>
            <a:ext cx="1371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Percent.mt</a:t>
            </a:r>
          </a:p>
        </p:txBody>
      </p:sp>
      <p:sp>
        <p:nvSpPr>
          <p:cNvPr id="11" name="Google Shape;98;p2"/>
          <p:cNvSpPr txBox="1"/>
          <p:nvPr/>
        </p:nvSpPr>
        <p:spPr>
          <a:xfrm>
            <a:off x="1140707" y="1441926"/>
            <a:ext cx="191787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</a:t>
            </a:r>
            <a:endParaRPr sz="16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12" name="Google Shape;98;p2"/>
          <p:cNvSpPr txBox="1"/>
          <p:nvPr/>
        </p:nvSpPr>
        <p:spPr>
          <a:xfrm>
            <a:off x="1135115" y="2883341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</a:t>
            </a:r>
            <a:endParaRPr sz="16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13" name="Google Shape;98;p2"/>
          <p:cNvSpPr txBox="1"/>
          <p:nvPr/>
        </p:nvSpPr>
        <p:spPr>
          <a:xfrm>
            <a:off x="1107183" y="4361502"/>
            <a:ext cx="258834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</a:t>
            </a:r>
            <a:endParaRPr sz="1600" dirty="0">
              <a:solidFill>
                <a:schemeClr val="dk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57666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E6AE76F-58B5-AB49-960E-BFD1CB1CE411}"/>
              </a:ext>
            </a:extLst>
          </p:cNvPr>
          <p:cNvSpPr txBox="1">
            <a:spLocks/>
          </p:cNvSpPr>
          <p:nvPr/>
        </p:nvSpPr>
        <p:spPr>
          <a:xfrm>
            <a:off x="641428" y="-6200"/>
            <a:ext cx="5572125" cy="611368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63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9.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345" y="870592"/>
            <a:ext cx="3375310" cy="208872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24" y="3147908"/>
            <a:ext cx="2791221" cy="1434804"/>
          </a:xfrm>
          <a:prstGeom prst="rect">
            <a:avLst/>
          </a:prstGeom>
        </p:spPr>
      </p:pic>
      <p:sp>
        <p:nvSpPr>
          <p:cNvPr id="13" name="Google Shape;98;p2"/>
          <p:cNvSpPr txBox="1"/>
          <p:nvPr/>
        </p:nvSpPr>
        <p:spPr>
          <a:xfrm>
            <a:off x="1696512" y="890547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98;p2"/>
          <p:cNvSpPr txBox="1"/>
          <p:nvPr/>
        </p:nvSpPr>
        <p:spPr>
          <a:xfrm>
            <a:off x="1696512" y="3160672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40592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96B7BADB-89D1-4F80-9801-E462502310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t="9445" b="13055"/>
          <a:stretch/>
        </p:blipFill>
        <p:spPr>
          <a:xfrm>
            <a:off x="961788" y="1206478"/>
            <a:ext cx="4694833" cy="192072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A2DCC85-2F14-4787-A2B4-26AE705E7481}"/>
              </a:ext>
            </a:extLst>
          </p:cNvPr>
          <p:cNvSpPr txBox="1">
            <a:spLocks/>
          </p:cNvSpPr>
          <p:nvPr/>
        </p:nvSpPr>
        <p:spPr>
          <a:xfrm>
            <a:off x="642938" y="179824"/>
            <a:ext cx="5572125" cy="611368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63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10.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6D7117C-931F-42A0-8B7D-512352669C90}"/>
              </a:ext>
            </a:extLst>
          </p:cNvPr>
          <p:cNvCxnSpPr/>
          <p:nvPr/>
        </p:nvCxnSpPr>
        <p:spPr>
          <a:xfrm flipH="1" flipV="1">
            <a:off x="941324" y="2714906"/>
            <a:ext cx="1" cy="445770"/>
          </a:xfrm>
          <a:prstGeom prst="straightConnector1">
            <a:avLst/>
          </a:prstGeom>
          <a:ln w="9525"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2A5773A-461E-4FF7-9861-420447750BA7}"/>
              </a:ext>
            </a:extLst>
          </p:cNvPr>
          <p:cNvCxnSpPr/>
          <p:nvPr/>
        </p:nvCxnSpPr>
        <p:spPr>
          <a:xfrm flipV="1">
            <a:off x="944505" y="3157033"/>
            <a:ext cx="455797" cy="1"/>
          </a:xfrm>
          <a:prstGeom prst="straightConnector1">
            <a:avLst/>
          </a:prstGeom>
          <a:ln w="9525"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5">
            <a:extLst>
              <a:ext uri="{FF2B5EF4-FFF2-40B4-BE49-F238E27FC236}">
                <a16:creationId xmlns:a16="http://schemas.microsoft.com/office/drawing/2014/main" id="{1C8113E2-2F73-48F6-A8EB-FF7DE030B56B}"/>
              </a:ext>
            </a:extLst>
          </p:cNvPr>
          <p:cNvSpPr txBox="1"/>
          <p:nvPr/>
        </p:nvSpPr>
        <p:spPr>
          <a:xfrm>
            <a:off x="882932" y="3170766"/>
            <a:ext cx="979344" cy="167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8" dirty="0">
                <a:latin typeface="Arial" panose="020B0604020202020204" pitchFamily="34" charset="0"/>
                <a:cs typeface="Arial" panose="020B0604020202020204" pitchFamily="34" charset="0"/>
              </a:rPr>
              <a:t>UMAP 1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52617AD1-131A-4CF7-8C84-A3E95628C8F5}"/>
              </a:ext>
            </a:extLst>
          </p:cNvPr>
          <p:cNvSpPr txBox="1"/>
          <p:nvPr/>
        </p:nvSpPr>
        <p:spPr>
          <a:xfrm rot="16200000">
            <a:off x="359279" y="2647140"/>
            <a:ext cx="979344" cy="167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8" dirty="0">
                <a:latin typeface="Arial" panose="020B0604020202020204" pitchFamily="34" charset="0"/>
                <a:cs typeface="Arial" panose="020B0604020202020204" pitchFamily="34" charset="0"/>
              </a:rPr>
              <a:t>UMAP 2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C1F72700-19D9-47E1-9F76-B6B43306F79D}"/>
              </a:ext>
            </a:extLst>
          </p:cNvPr>
          <p:cNvSpPr txBox="1"/>
          <p:nvPr/>
        </p:nvSpPr>
        <p:spPr>
          <a:xfrm>
            <a:off x="1271225" y="939583"/>
            <a:ext cx="1155507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75" b="1" dirty="0">
                <a:latin typeface="Arial" panose="020B0604020202020204" pitchFamily="34" charset="0"/>
                <a:cs typeface="Arial" panose="020B0604020202020204" pitchFamily="34" charset="0"/>
              </a:rPr>
              <a:t>Control – 3xTg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55C665F8-EF5E-4FE6-825D-93E53A1214B9}"/>
              </a:ext>
            </a:extLst>
          </p:cNvPr>
          <p:cNvSpPr txBox="1"/>
          <p:nvPr/>
        </p:nvSpPr>
        <p:spPr>
          <a:xfrm>
            <a:off x="2680290" y="926705"/>
            <a:ext cx="979344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75" b="1" dirty="0">
                <a:latin typeface="Arial" panose="020B0604020202020204" pitchFamily="34" charset="0"/>
                <a:cs typeface="Arial" panose="020B0604020202020204" pitchFamily="34" charset="0"/>
              </a:rPr>
              <a:t>PLX – 3xTg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B724EC71-A991-4B7D-BB6B-4236D8F24958}"/>
              </a:ext>
            </a:extLst>
          </p:cNvPr>
          <p:cNvSpPr txBox="1"/>
          <p:nvPr/>
        </p:nvSpPr>
        <p:spPr>
          <a:xfrm>
            <a:off x="4018418" y="936985"/>
            <a:ext cx="1100000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75" b="1" dirty="0">
                <a:latin typeface="Arial" panose="020B0604020202020204" pitchFamily="34" charset="0"/>
                <a:cs typeface="Arial" panose="020B0604020202020204" pitchFamily="34" charset="0"/>
              </a:rPr>
              <a:t>Control – </a:t>
            </a:r>
            <a:r>
              <a:rPr lang="en-US" sz="975" b="1" dirty="0" err="1">
                <a:latin typeface="Arial" panose="020B0604020202020204" pitchFamily="34" charset="0"/>
                <a:cs typeface="Arial" panose="020B0604020202020204" pitchFamily="34" charset="0"/>
              </a:rPr>
              <a:t>NTg</a:t>
            </a:r>
            <a:endParaRPr lang="en-US" sz="97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8B250D5-51FA-467E-9675-345FFB9E7C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6" b="8277"/>
          <a:stretch/>
        </p:blipFill>
        <p:spPr>
          <a:xfrm>
            <a:off x="2694604" y="3555583"/>
            <a:ext cx="3444863" cy="1868279"/>
          </a:xfrm>
          <a:prstGeom prst="rect">
            <a:avLst/>
          </a:prstGeom>
        </p:spPr>
      </p:pic>
      <p:sp>
        <p:nvSpPr>
          <p:cNvPr id="15" name="Google Shape;98;p2">
            <a:extLst>
              <a:ext uri="{FF2B5EF4-FFF2-40B4-BE49-F238E27FC236}">
                <a16:creationId xmlns:a16="http://schemas.microsoft.com/office/drawing/2014/main" id="{69EA6395-1E46-440A-BF30-647722DD5DB2}"/>
              </a:ext>
            </a:extLst>
          </p:cNvPr>
          <p:cNvSpPr txBox="1"/>
          <p:nvPr/>
        </p:nvSpPr>
        <p:spPr>
          <a:xfrm>
            <a:off x="761274" y="774618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Google Shape;98;p2">
            <a:extLst>
              <a:ext uri="{FF2B5EF4-FFF2-40B4-BE49-F238E27FC236}">
                <a16:creationId xmlns:a16="http://schemas.microsoft.com/office/drawing/2014/main" id="{0D42CAF4-50A7-4388-BF51-86EA1357FB6F}"/>
              </a:ext>
            </a:extLst>
          </p:cNvPr>
          <p:cNvSpPr txBox="1"/>
          <p:nvPr/>
        </p:nvSpPr>
        <p:spPr>
          <a:xfrm>
            <a:off x="664722" y="3361490"/>
            <a:ext cx="202971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" name="Google Shape;98;p2">
            <a:extLst>
              <a:ext uri="{FF2B5EF4-FFF2-40B4-BE49-F238E27FC236}">
                <a16:creationId xmlns:a16="http://schemas.microsoft.com/office/drawing/2014/main" id="{588558D2-3014-462C-8B32-00A0BF276552}"/>
              </a:ext>
            </a:extLst>
          </p:cNvPr>
          <p:cNvSpPr txBox="1"/>
          <p:nvPr/>
        </p:nvSpPr>
        <p:spPr>
          <a:xfrm>
            <a:off x="2653254" y="3361490"/>
            <a:ext cx="158332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4287736"/>
              </p:ext>
            </p:extLst>
          </p:nvPr>
        </p:nvGraphicFramePr>
        <p:xfrm>
          <a:off x="642938" y="3660775"/>
          <a:ext cx="2216150" cy="170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84" name="Prism 7" r:id="rId5" imgW="4322160" imgH="3319200" progId="Prism7.Document">
                  <p:embed/>
                </p:oleObj>
              </mc:Choice>
              <mc:Fallback>
                <p:oleObj name="Prism 7" r:id="rId5" imgW="4322160" imgH="331920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2938" y="3660775"/>
                        <a:ext cx="2216150" cy="170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Straight Arrow Connector 22"/>
          <p:cNvCxnSpPr/>
          <p:nvPr/>
        </p:nvCxnSpPr>
        <p:spPr>
          <a:xfrm flipH="1" flipV="1">
            <a:off x="1222658" y="7188065"/>
            <a:ext cx="1" cy="445770"/>
          </a:xfrm>
          <a:prstGeom prst="straightConnector1">
            <a:avLst/>
          </a:prstGeom>
          <a:ln w="9525"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1218100" y="7630192"/>
            <a:ext cx="455797" cy="1"/>
          </a:xfrm>
          <a:prstGeom prst="straightConnector1">
            <a:avLst/>
          </a:prstGeom>
          <a:ln w="9525"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164266" y="7643925"/>
            <a:ext cx="979344" cy="179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9" dirty="0">
                <a:latin typeface="Arial" panose="020B0604020202020204" pitchFamily="34" charset="0"/>
                <a:cs typeface="Arial" panose="020B0604020202020204" pitchFamily="34" charset="0"/>
              </a:rPr>
              <a:t>UMAP 1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640613" y="7114048"/>
            <a:ext cx="979344" cy="179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9" dirty="0">
                <a:latin typeface="Arial" panose="020B0604020202020204" pitchFamily="34" charset="0"/>
                <a:cs typeface="Arial" panose="020B0604020202020204" pitchFamily="34" charset="0"/>
              </a:rPr>
              <a:t>UMAP 2</a:t>
            </a:r>
          </a:p>
        </p:txBody>
      </p:sp>
      <p:sp>
        <p:nvSpPr>
          <p:cNvPr id="27" name="TextBox 26"/>
          <p:cNvSpPr txBox="1"/>
          <p:nvPr/>
        </p:nvSpPr>
        <p:spPr>
          <a:xfrm rot="16200000">
            <a:off x="597373" y="6424076"/>
            <a:ext cx="8081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i="1" dirty="0">
                <a:latin typeface="Arial" panose="020B0604020202020204" pitchFamily="34" charset="0"/>
                <a:cs typeface="Arial" panose="020B0604020202020204" pitchFamily="34" charset="0"/>
              </a:rPr>
              <a:t>Cxcl13</a:t>
            </a:r>
          </a:p>
        </p:txBody>
      </p:sp>
      <p:sp>
        <p:nvSpPr>
          <p:cNvPr id="33" name="Google Shape;98;p2">
            <a:extLst>
              <a:ext uri="{FF2B5EF4-FFF2-40B4-BE49-F238E27FC236}">
                <a16:creationId xmlns:a16="http://schemas.microsoft.com/office/drawing/2014/main" id="{588558D2-3014-462C-8B32-00A0BF276552}"/>
              </a:ext>
            </a:extLst>
          </p:cNvPr>
          <p:cNvSpPr txBox="1"/>
          <p:nvPr/>
        </p:nvSpPr>
        <p:spPr>
          <a:xfrm>
            <a:off x="874795" y="5578636"/>
            <a:ext cx="158332" cy="29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47" tIns="25317" rIns="50647" bIns="25317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6" t="12450" r="69388" b="17682"/>
          <a:stretch/>
        </p:blipFill>
        <p:spPr>
          <a:xfrm>
            <a:off x="1243436" y="5838609"/>
            <a:ext cx="1311503" cy="175987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24" t="12574" r="38326" b="17778"/>
          <a:stretch/>
        </p:blipFill>
        <p:spPr>
          <a:xfrm>
            <a:off x="2614613" y="5844162"/>
            <a:ext cx="1133870" cy="175431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4" t="13016" r="6177" b="17996"/>
          <a:stretch/>
        </p:blipFill>
        <p:spPr>
          <a:xfrm>
            <a:off x="3940333" y="5860816"/>
            <a:ext cx="1101920" cy="173766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282957" y="5678004"/>
            <a:ext cx="1409717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75" b="1" dirty="0">
                <a:latin typeface="Arial" panose="020B0604020202020204" pitchFamily="34" charset="0"/>
                <a:cs typeface="Arial" panose="020B0604020202020204" pitchFamily="34" charset="0"/>
              </a:rPr>
              <a:t>Control – 3xTg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76967" y="5671604"/>
            <a:ext cx="1087459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75" b="1" dirty="0">
                <a:latin typeface="Arial" panose="020B0604020202020204" pitchFamily="34" charset="0"/>
                <a:cs typeface="Arial" panose="020B0604020202020204" pitchFamily="34" charset="0"/>
              </a:rPr>
              <a:t>PLX – 3xTg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15995" y="5662623"/>
            <a:ext cx="1143948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75" b="1" dirty="0">
                <a:latin typeface="Arial" panose="020B0604020202020204" pitchFamily="34" charset="0"/>
                <a:cs typeface="Arial" panose="020B0604020202020204" pitchFamily="34" charset="0"/>
              </a:rPr>
              <a:t>Control – </a:t>
            </a:r>
            <a:r>
              <a:rPr lang="en-US" sz="975" b="1" dirty="0" err="1">
                <a:latin typeface="Arial" panose="020B0604020202020204" pitchFamily="34" charset="0"/>
                <a:cs typeface="Arial" panose="020B0604020202020204" pitchFamily="34" charset="0"/>
              </a:rPr>
              <a:t>NTg</a:t>
            </a:r>
            <a:endParaRPr lang="en-US" sz="97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495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5801</TotalTime>
  <Words>172</Words>
  <Application>Microsoft Macintosh PowerPoint</Application>
  <PresentationFormat>A4 Paper (210x297 mm)</PresentationFormat>
  <Paragraphs>86</Paragraphs>
  <Slides>10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Times New Roman</vt:lpstr>
      <vt:lpstr>Calibri</vt:lpstr>
      <vt:lpstr>Arial</vt:lpstr>
      <vt:lpstr>Calibri Light</vt:lpstr>
      <vt:lpstr>Office Theme</vt:lpstr>
      <vt:lpstr>Prism 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URMC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Karaahmet, Berke</dc:creator>
  <cp:lastModifiedBy>M. Kerry O'Banion</cp:lastModifiedBy>
  <cp:revision>506</cp:revision>
  <cp:lastPrinted>2021-10-22T18:35:12Z</cp:lastPrinted>
  <dcterms:created xsi:type="dcterms:W3CDTF">2021-09-09T17:36:23Z</dcterms:created>
  <dcterms:modified xsi:type="dcterms:W3CDTF">2022-03-09T13:11:37Z</dcterms:modified>
</cp:coreProperties>
</file>